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2"/>
  </p:notesMasterIdLst>
  <p:sldIdLst>
    <p:sldId id="256" r:id="rId3"/>
    <p:sldId id="261" r:id="rId4"/>
    <p:sldId id="287" r:id="rId5"/>
    <p:sldId id="281" r:id="rId6"/>
    <p:sldId id="301" r:id="rId7"/>
    <p:sldId id="296" r:id="rId8"/>
    <p:sldId id="280" r:id="rId9"/>
    <p:sldId id="288" r:id="rId10"/>
    <p:sldId id="263" r:id="rId11"/>
    <p:sldId id="292" r:id="rId12"/>
    <p:sldId id="290" r:id="rId13"/>
    <p:sldId id="278" r:id="rId14"/>
    <p:sldId id="276" r:id="rId15"/>
    <p:sldId id="297" r:id="rId16"/>
    <p:sldId id="283" r:id="rId17"/>
    <p:sldId id="284" r:id="rId18"/>
    <p:sldId id="298" r:id="rId19"/>
    <p:sldId id="293" r:id="rId20"/>
    <p:sldId id="294" r:id="rId21"/>
    <p:sldId id="300" r:id="rId22"/>
    <p:sldId id="269" r:id="rId23"/>
    <p:sldId id="274" r:id="rId24"/>
    <p:sldId id="299" r:id="rId25"/>
    <p:sldId id="277" r:id="rId26"/>
    <p:sldId id="289" r:id="rId27"/>
    <p:sldId id="273" r:id="rId28"/>
    <p:sldId id="285" r:id="rId29"/>
    <p:sldId id="286" r:id="rId30"/>
    <p:sldId id="279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33"/>
    <a:srgbClr val="E81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23142-BF8E-4985-99A2-13FF01DAE3A2}" v="1170" dt="2021-10-18T16:30:34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4C1CA-C5AB-484A-838D-29E7E010BF2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A85E56-38FA-4A3D-9693-CEAB744DFC9A}">
      <dgm:prSet/>
      <dgm:spPr/>
      <dgm:t>
        <a:bodyPr/>
        <a:lstStyle/>
        <a:p>
          <a:r>
            <a:rPr lang="fi-FI" b="1" i="0" dirty="0"/>
            <a:t>Biolääketiede </a:t>
          </a:r>
          <a:r>
            <a:rPr lang="fi-FI" b="0" i="0" dirty="0"/>
            <a:t>(TY)​</a:t>
          </a:r>
          <a:endParaRPr lang="en-US" dirty="0"/>
        </a:p>
      </dgm:t>
    </dgm:pt>
    <dgm:pt modelId="{6C1785B6-9145-45C2-A3EA-13C6261E14E8}" type="parTrans" cxnId="{AD050E6E-97A0-44AD-AC01-45996271165B}">
      <dgm:prSet/>
      <dgm:spPr/>
      <dgm:t>
        <a:bodyPr/>
        <a:lstStyle/>
        <a:p>
          <a:endParaRPr lang="en-US"/>
        </a:p>
      </dgm:t>
    </dgm:pt>
    <dgm:pt modelId="{DAD740C1-BE3F-4DA7-825C-56C8FAEEB0DD}" type="sibTrans" cxnId="{AD050E6E-97A0-44AD-AC01-45996271165B}">
      <dgm:prSet/>
      <dgm:spPr/>
      <dgm:t>
        <a:bodyPr/>
        <a:lstStyle/>
        <a:p>
          <a:endParaRPr lang="en-US"/>
        </a:p>
      </dgm:t>
    </dgm:pt>
    <dgm:pt modelId="{04DEDCE9-3148-46C7-9D60-E4AF1BB8785E}">
      <dgm:prSet/>
      <dgm:spPr/>
      <dgm:t>
        <a:bodyPr/>
        <a:lstStyle/>
        <a:p>
          <a:r>
            <a:rPr lang="fi-FI" b="1" i="0" dirty="0"/>
            <a:t>Biotekniikka</a:t>
          </a:r>
          <a:r>
            <a:rPr lang="fi-FI" b="0" i="0" dirty="0"/>
            <a:t> (TY)</a:t>
          </a:r>
          <a:endParaRPr lang="en-US" dirty="0"/>
        </a:p>
      </dgm:t>
    </dgm:pt>
    <dgm:pt modelId="{CA51B60D-27A5-45CA-830D-53E5BC39FFDF}" type="parTrans" cxnId="{29FAE50F-3013-4FA8-9767-8D77B9FE4207}">
      <dgm:prSet/>
      <dgm:spPr/>
      <dgm:t>
        <a:bodyPr/>
        <a:lstStyle/>
        <a:p>
          <a:endParaRPr lang="en-US"/>
        </a:p>
      </dgm:t>
    </dgm:pt>
    <dgm:pt modelId="{7E00D7EF-6CB0-41EF-9465-1AA815F0FC0F}" type="sibTrans" cxnId="{29FAE50F-3013-4FA8-9767-8D77B9FE4207}">
      <dgm:prSet/>
      <dgm:spPr/>
      <dgm:t>
        <a:bodyPr/>
        <a:lstStyle/>
        <a:p>
          <a:endParaRPr lang="en-US"/>
        </a:p>
      </dgm:t>
    </dgm:pt>
    <dgm:pt modelId="{22CF9BC8-AAAA-417B-BF49-312CF90914E5}">
      <dgm:prSet/>
      <dgm:spPr/>
      <dgm:t>
        <a:bodyPr/>
        <a:lstStyle/>
        <a:p>
          <a:r>
            <a:rPr lang="fi-FI" b="1" i="0" dirty="0"/>
            <a:t>Tieto- ja viestintätekniikka</a:t>
          </a:r>
          <a:r>
            <a:rPr lang="fi-FI" b="0" i="0" dirty="0"/>
            <a:t> (TY)​</a:t>
          </a:r>
          <a:endParaRPr lang="en-US" dirty="0"/>
        </a:p>
      </dgm:t>
    </dgm:pt>
    <dgm:pt modelId="{FD1E6DE8-0E5A-4E72-9B64-DF7B94615C6B}" type="parTrans" cxnId="{0D1FA321-F514-4643-800C-F199BB2D3344}">
      <dgm:prSet/>
      <dgm:spPr/>
      <dgm:t>
        <a:bodyPr/>
        <a:lstStyle/>
        <a:p>
          <a:endParaRPr lang="en-US"/>
        </a:p>
      </dgm:t>
    </dgm:pt>
    <dgm:pt modelId="{C972140D-0FFC-44E2-A239-29D6496F3A53}" type="sibTrans" cxnId="{0D1FA321-F514-4643-800C-F199BB2D3344}">
      <dgm:prSet/>
      <dgm:spPr/>
      <dgm:t>
        <a:bodyPr/>
        <a:lstStyle/>
        <a:p>
          <a:endParaRPr lang="en-US"/>
        </a:p>
      </dgm:t>
    </dgm:pt>
    <dgm:pt modelId="{6D8016DA-3E4E-4FD5-B306-B6E4846B084E}">
      <dgm:prSet/>
      <dgm:spPr/>
      <dgm:t>
        <a:bodyPr/>
        <a:lstStyle/>
        <a:p>
          <a:r>
            <a:rPr lang="fi-FI" b="1" i="0"/>
            <a:t>Insinööri, tieto- ja viestintätekniikka</a:t>
          </a:r>
          <a:r>
            <a:rPr lang="fi-FI" b="0" i="0"/>
            <a:t> (AMK)​​</a:t>
          </a:r>
          <a:endParaRPr lang="en-US"/>
        </a:p>
      </dgm:t>
    </dgm:pt>
    <dgm:pt modelId="{741AC298-54CA-451B-A598-DCCDBCCF5F7E}" type="parTrans" cxnId="{2009ECF5-2849-421D-AE63-71558641F027}">
      <dgm:prSet/>
      <dgm:spPr/>
      <dgm:t>
        <a:bodyPr/>
        <a:lstStyle/>
        <a:p>
          <a:endParaRPr lang="en-US"/>
        </a:p>
      </dgm:t>
    </dgm:pt>
    <dgm:pt modelId="{B726CD28-A2AF-4678-9427-C989B9DC8568}" type="sibTrans" cxnId="{2009ECF5-2849-421D-AE63-71558641F027}">
      <dgm:prSet/>
      <dgm:spPr/>
      <dgm:t>
        <a:bodyPr/>
        <a:lstStyle/>
        <a:p>
          <a:endParaRPr lang="en-US"/>
        </a:p>
      </dgm:t>
    </dgm:pt>
    <dgm:pt modelId="{0A64F20F-70DA-4F4C-A9BE-B1718D96F732}">
      <dgm:prSet/>
      <dgm:spPr/>
      <dgm:t>
        <a:bodyPr/>
        <a:lstStyle/>
        <a:p>
          <a:r>
            <a:rPr lang="fi-FI" b="1" i="0"/>
            <a:t>Insinööri, bio- ja kemiantekniikka</a:t>
          </a:r>
          <a:r>
            <a:rPr lang="fi-FI" b="0" i="0"/>
            <a:t> (AMK)​</a:t>
          </a:r>
          <a:endParaRPr lang="en-US"/>
        </a:p>
      </dgm:t>
    </dgm:pt>
    <dgm:pt modelId="{68FA33AB-2B0F-44BA-B404-3CE3D927176C}" type="parTrans" cxnId="{67DC763B-0937-4C8B-84B4-468C39A57EAC}">
      <dgm:prSet/>
      <dgm:spPr/>
      <dgm:t>
        <a:bodyPr/>
        <a:lstStyle/>
        <a:p>
          <a:endParaRPr lang="en-US"/>
        </a:p>
      </dgm:t>
    </dgm:pt>
    <dgm:pt modelId="{F0332FD1-3DA9-4FC6-BD29-22AD6F9EB18E}" type="sibTrans" cxnId="{67DC763B-0937-4C8B-84B4-468C39A57EAC}">
      <dgm:prSet/>
      <dgm:spPr/>
      <dgm:t>
        <a:bodyPr/>
        <a:lstStyle/>
        <a:p>
          <a:endParaRPr lang="en-US"/>
        </a:p>
      </dgm:t>
    </dgm:pt>
    <dgm:pt modelId="{9C840470-5737-458C-BEE9-7547E8707AD8}">
      <dgm:prSet/>
      <dgm:spPr/>
      <dgm:t>
        <a:bodyPr/>
        <a:lstStyle/>
        <a:p>
          <a:r>
            <a:rPr lang="fi-FI" b="1" i="0" dirty="0"/>
            <a:t>Biovetenskaper</a:t>
          </a:r>
          <a:r>
            <a:rPr lang="fi-FI" b="0" i="0" dirty="0"/>
            <a:t> (ÅA)​​</a:t>
          </a:r>
          <a:endParaRPr lang="en-US" dirty="0"/>
        </a:p>
      </dgm:t>
    </dgm:pt>
    <dgm:pt modelId="{38D87EF0-504E-4EE1-BD4D-569E711267D7}" type="parTrans" cxnId="{40C208AC-7483-4579-9022-6319C16900EB}">
      <dgm:prSet/>
      <dgm:spPr/>
      <dgm:t>
        <a:bodyPr/>
        <a:lstStyle/>
        <a:p>
          <a:endParaRPr lang="en-US"/>
        </a:p>
      </dgm:t>
    </dgm:pt>
    <dgm:pt modelId="{52893D7C-5B3A-4E11-A14D-414E330AC839}" type="sibTrans" cxnId="{40C208AC-7483-4579-9022-6319C16900EB}">
      <dgm:prSet/>
      <dgm:spPr/>
      <dgm:t>
        <a:bodyPr/>
        <a:lstStyle/>
        <a:p>
          <a:endParaRPr lang="en-US"/>
        </a:p>
      </dgm:t>
    </dgm:pt>
    <dgm:pt modelId="{6812F04F-AB7A-406A-BE35-166CA2C6F4F9}">
      <dgm:prSet/>
      <dgm:spPr/>
      <dgm:t>
        <a:bodyPr/>
        <a:lstStyle/>
        <a:p>
          <a:r>
            <a:rPr lang="fi-FI" b="1" i="0"/>
            <a:t>Biologia </a:t>
          </a:r>
          <a:r>
            <a:rPr lang="fi-FI" b="0" i="0"/>
            <a:t>(TY)</a:t>
          </a:r>
          <a:endParaRPr lang="en-US"/>
        </a:p>
      </dgm:t>
    </dgm:pt>
    <dgm:pt modelId="{C1AB2321-BF99-4718-8717-0F20F75E5367}" type="parTrans" cxnId="{E8644024-D465-4884-BA64-41DA0886A8E2}">
      <dgm:prSet/>
      <dgm:spPr/>
      <dgm:t>
        <a:bodyPr/>
        <a:lstStyle/>
        <a:p>
          <a:endParaRPr lang="en-US"/>
        </a:p>
      </dgm:t>
    </dgm:pt>
    <dgm:pt modelId="{8329203F-872F-458C-A130-E8FF89843BA5}" type="sibTrans" cxnId="{E8644024-D465-4884-BA64-41DA0886A8E2}">
      <dgm:prSet/>
      <dgm:spPr/>
      <dgm:t>
        <a:bodyPr/>
        <a:lstStyle/>
        <a:p>
          <a:endParaRPr lang="en-US"/>
        </a:p>
      </dgm:t>
    </dgm:pt>
    <dgm:pt modelId="{22F3BC82-EC46-41C7-A709-405CF21BECD0}">
      <dgm:prSet/>
      <dgm:spPr/>
      <dgm:t>
        <a:bodyPr/>
        <a:lstStyle/>
        <a:p>
          <a:r>
            <a:rPr lang="fi-FI" b="1" i="0"/>
            <a:t>Biokemia</a:t>
          </a:r>
          <a:r>
            <a:rPr lang="fi-FI" b="0" i="0"/>
            <a:t> (TY)​</a:t>
          </a:r>
          <a:endParaRPr lang="en-US"/>
        </a:p>
      </dgm:t>
    </dgm:pt>
    <dgm:pt modelId="{75A08032-FF1B-4FB8-8184-ABB46E126BF4}" type="parTrans" cxnId="{9D0D1BF6-7E47-428F-8E38-62BA6F1B405A}">
      <dgm:prSet/>
      <dgm:spPr/>
      <dgm:t>
        <a:bodyPr/>
        <a:lstStyle/>
        <a:p>
          <a:endParaRPr lang="en-US"/>
        </a:p>
      </dgm:t>
    </dgm:pt>
    <dgm:pt modelId="{71D00D65-6D45-49A5-AB84-0696AB7F7EDB}" type="sibTrans" cxnId="{9D0D1BF6-7E47-428F-8E38-62BA6F1B405A}">
      <dgm:prSet/>
      <dgm:spPr/>
      <dgm:t>
        <a:bodyPr/>
        <a:lstStyle/>
        <a:p>
          <a:endParaRPr lang="en-US"/>
        </a:p>
      </dgm:t>
    </dgm:pt>
    <dgm:pt modelId="{14E7EB9F-5F92-4BA7-8105-6C2FACABE8D6}">
      <dgm:prSet/>
      <dgm:spPr/>
      <dgm:t>
        <a:bodyPr/>
        <a:lstStyle/>
        <a:p>
          <a:r>
            <a:rPr lang="fi-FI" b="1" i="0"/>
            <a:t>Tietojenkäsittelytieteet</a:t>
          </a:r>
          <a:r>
            <a:rPr lang="fi-FI" b="0" i="0"/>
            <a:t> (TY)​</a:t>
          </a:r>
          <a:endParaRPr lang="en-US"/>
        </a:p>
      </dgm:t>
    </dgm:pt>
    <dgm:pt modelId="{28FE13BB-DC6B-4065-87CA-BB9283D98F98}" type="parTrans" cxnId="{BDCA50D2-55D5-4869-9CB8-75BBAC5ABE04}">
      <dgm:prSet/>
      <dgm:spPr/>
      <dgm:t>
        <a:bodyPr/>
        <a:lstStyle/>
        <a:p>
          <a:endParaRPr lang="en-US"/>
        </a:p>
      </dgm:t>
    </dgm:pt>
    <dgm:pt modelId="{7E58CE31-A0EC-4943-A068-CC093A959C71}" type="sibTrans" cxnId="{BDCA50D2-55D5-4869-9CB8-75BBAC5ABE04}">
      <dgm:prSet/>
      <dgm:spPr/>
      <dgm:t>
        <a:bodyPr/>
        <a:lstStyle/>
        <a:p>
          <a:endParaRPr lang="en-US"/>
        </a:p>
      </dgm:t>
    </dgm:pt>
    <dgm:pt modelId="{0C80D0C3-880D-43CA-826B-F4679647DD7A}">
      <dgm:prSet/>
      <dgm:spPr/>
      <dgm:t>
        <a:bodyPr/>
        <a:lstStyle/>
        <a:p>
          <a:r>
            <a:rPr lang="fi-FI" b="0" i="0"/>
            <a:t>Lääketiede (TY)​</a:t>
          </a:r>
          <a:endParaRPr lang="en-US"/>
        </a:p>
      </dgm:t>
    </dgm:pt>
    <dgm:pt modelId="{5CF6B0D4-46B5-484D-A464-E60A96E7EF1E}" type="parTrans" cxnId="{D836A0DD-B0BD-4758-8BE3-A81E15422188}">
      <dgm:prSet/>
      <dgm:spPr/>
      <dgm:t>
        <a:bodyPr/>
        <a:lstStyle/>
        <a:p>
          <a:endParaRPr lang="en-US"/>
        </a:p>
      </dgm:t>
    </dgm:pt>
    <dgm:pt modelId="{ED028BBB-E4B2-4E8B-B849-A916C19619D5}" type="sibTrans" cxnId="{D836A0DD-B0BD-4758-8BE3-A81E15422188}">
      <dgm:prSet/>
      <dgm:spPr/>
      <dgm:t>
        <a:bodyPr/>
        <a:lstStyle/>
        <a:p>
          <a:endParaRPr lang="en-US"/>
        </a:p>
      </dgm:t>
    </dgm:pt>
    <dgm:pt modelId="{1157A79F-172D-4B02-A576-924F88509FAA}">
      <dgm:prSet/>
      <dgm:spPr/>
      <dgm:t>
        <a:bodyPr/>
        <a:lstStyle/>
        <a:p>
          <a:r>
            <a:rPr lang="fi-FI" b="0" i="0" dirty="0"/>
            <a:t>Naturvetenskaper (ÅA)​​​</a:t>
          </a:r>
          <a:endParaRPr lang="en-US" dirty="0"/>
        </a:p>
      </dgm:t>
    </dgm:pt>
    <dgm:pt modelId="{45A9F942-5196-40A5-8A1D-76AAF9B69519}" type="parTrans" cxnId="{29558572-E941-489D-95CF-728D8E905B27}">
      <dgm:prSet/>
      <dgm:spPr/>
      <dgm:t>
        <a:bodyPr/>
        <a:lstStyle/>
        <a:p>
          <a:endParaRPr lang="en-US"/>
        </a:p>
      </dgm:t>
    </dgm:pt>
    <dgm:pt modelId="{51573D70-006D-4D2D-A4B5-13AA427D881E}" type="sibTrans" cxnId="{29558572-E941-489D-95CF-728D8E905B27}">
      <dgm:prSet/>
      <dgm:spPr/>
      <dgm:t>
        <a:bodyPr/>
        <a:lstStyle/>
        <a:p>
          <a:endParaRPr lang="en-US"/>
        </a:p>
      </dgm:t>
    </dgm:pt>
    <dgm:pt modelId="{7359CAC0-1259-4BA2-B144-E5FB3AE37B2C}">
      <dgm:prSet/>
      <dgm:spPr/>
      <dgm:t>
        <a:bodyPr/>
        <a:lstStyle/>
        <a:p>
          <a:r>
            <a:rPr lang="fi-FI" b="0" i="0"/>
            <a:t>Medianomi, mainonnan suunnittelu (AMK)​​</a:t>
          </a:r>
          <a:endParaRPr lang="en-US"/>
        </a:p>
      </dgm:t>
    </dgm:pt>
    <dgm:pt modelId="{B75258F4-70A8-43BB-911B-AD88F01F6424}" type="parTrans" cxnId="{9C8051DA-C377-4B31-8595-B431FD865B35}">
      <dgm:prSet/>
      <dgm:spPr/>
      <dgm:t>
        <a:bodyPr/>
        <a:lstStyle/>
        <a:p>
          <a:endParaRPr lang="en-US"/>
        </a:p>
      </dgm:t>
    </dgm:pt>
    <dgm:pt modelId="{637C132E-54A0-4609-BAB9-EA550612EB7D}" type="sibTrans" cxnId="{9C8051DA-C377-4B31-8595-B431FD865B35}">
      <dgm:prSet/>
      <dgm:spPr/>
      <dgm:t>
        <a:bodyPr/>
        <a:lstStyle/>
        <a:p>
          <a:endParaRPr lang="en-US"/>
        </a:p>
      </dgm:t>
    </dgm:pt>
    <dgm:pt modelId="{1A3E3933-AB75-4135-A17A-BD996022C8E1}">
      <dgm:prSet/>
      <dgm:spPr/>
      <dgm:t>
        <a:bodyPr/>
        <a:lstStyle/>
        <a:p>
          <a:r>
            <a:rPr lang="fi-FI" b="0" i="0"/>
            <a:t>Hammaslääketiede (TY)​</a:t>
          </a:r>
          <a:endParaRPr lang="en-US"/>
        </a:p>
      </dgm:t>
    </dgm:pt>
    <dgm:pt modelId="{2CEFFE05-D27B-409B-AD21-2E49468831C2}" type="parTrans" cxnId="{CE4EE328-0D2E-4C85-A2D0-1E285F4FE7AF}">
      <dgm:prSet/>
      <dgm:spPr/>
      <dgm:t>
        <a:bodyPr/>
        <a:lstStyle/>
        <a:p>
          <a:endParaRPr lang="en-US"/>
        </a:p>
      </dgm:t>
    </dgm:pt>
    <dgm:pt modelId="{54B71470-247E-4487-A715-B6FC79D83E66}" type="sibTrans" cxnId="{CE4EE328-0D2E-4C85-A2D0-1E285F4FE7AF}">
      <dgm:prSet/>
      <dgm:spPr/>
      <dgm:t>
        <a:bodyPr/>
        <a:lstStyle/>
        <a:p>
          <a:endParaRPr lang="en-US"/>
        </a:p>
      </dgm:t>
    </dgm:pt>
    <dgm:pt modelId="{316F6B92-0C4C-42E1-8E2E-09ECA9B61113}">
      <dgm:prSet/>
      <dgm:spPr/>
      <dgm:t>
        <a:bodyPr/>
        <a:lstStyle/>
        <a:p>
          <a:r>
            <a:rPr lang="fi-FI" b="0" i="0" dirty="0"/>
            <a:t>Informationsteknologi (ÅA)​​​</a:t>
          </a:r>
          <a:endParaRPr lang="en-US" dirty="0"/>
        </a:p>
      </dgm:t>
    </dgm:pt>
    <dgm:pt modelId="{924224D5-8111-49BE-B4D4-ED9D4E362031}" type="parTrans" cxnId="{FC08237F-0C36-4BD0-BBDC-C3023946A351}">
      <dgm:prSet/>
      <dgm:spPr/>
      <dgm:t>
        <a:bodyPr/>
        <a:lstStyle/>
        <a:p>
          <a:endParaRPr lang="en-US"/>
        </a:p>
      </dgm:t>
    </dgm:pt>
    <dgm:pt modelId="{07C1810C-7C56-4EF3-B213-9F26280C0192}" type="sibTrans" cxnId="{FC08237F-0C36-4BD0-BBDC-C3023946A351}">
      <dgm:prSet/>
      <dgm:spPr/>
      <dgm:t>
        <a:bodyPr/>
        <a:lstStyle/>
        <a:p>
          <a:endParaRPr lang="en-US"/>
        </a:p>
      </dgm:t>
    </dgm:pt>
    <dgm:pt modelId="{874205B0-7152-44F8-AF58-A43EC4449068}">
      <dgm:prSet/>
      <dgm:spPr/>
      <dgm:t>
        <a:bodyPr/>
        <a:lstStyle/>
        <a:p>
          <a:r>
            <a:rPr lang="fi-FI" b="0" i="0"/>
            <a:t>Kemia (TY)</a:t>
          </a:r>
          <a:endParaRPr lang="en-US"/>
        </a:p>
      </dgm:t>
    </dgm:pt>
    <dgm:pt modelId="{DD901835-982D-4D7A-BC6B-67635D23073D}" type="parTrans" cxnId="{176C6F57-22B1-4EE4-8618-15F3A4E29D7A}">
      <dgm:prSet/>
      <dgm:spPr/>
      <dgm:t>
        <a:bodyPr/>
        <a:lstStyle/>
        <a:p>
          <a:endParaRPr lang="en-US"/>
        </a:p>
      </dgm:t>
    </dgm:pt>
    <dgm:pt modelId="{D2A6434C-5C38-4DCB-B6B7-A65CF4674699}" type="sibTrans" cxnId="{176C6F57-22B1-4EE4-8618-15F3A4E29D7A}">
      <dgm:prSet/>
      <dgm:spPr/>
      <dgm:t>
        <a:bodyPr/>
        <a:lstStyle/>
        <a:p>
          <a:endParaRPr lang="en-US"/>
        </a:p>
      </dgm:t>
    </dgm:pt>
    <dgm:pt modelId="{E235A670-BB4C-4DC2-BD52-098469903276}">
      <dgm:prSet/>
      <dgm:spPr/>
      <dgm:t>
        <a:bodyPr/>
        <a:lstStyle/>
        <a:p>
          <a:r>
            <a:rPr lang="fi-FI" b="0" i="0"/>
            <a:t>Insinööri, energia- ja ympäristötekniikka (AMK)​​</a:t>
          </a:r>
          <a:endParaRPr lang="en-US"/>
        </a:p>
      </dgm:t>
    </dgm:pt>
    <dgm:pt modelId="{2CEF5CB8-4EEC-4974-A7AC-44C5C30D0890}" type="parTrans" cxnId="{3F143927-6EFC-47FE-B870-D61F5DA479D7}">
      <dgm:prSet/>
      <dgm:spPr/>
      <dgm:t>
        <a:bodyPr/>
        <a:lstStyle/>
        <a:p>
          <a:endParaRPr lang="en-US"/>
        </a:p>
      </dgm:t>
    </dgm:pt>
    <dgm:pt modelId="{1C2F13EF-7AA4-4443-9394-0331FCC36475}" type="sibTrans" cxnId="{3F143927-6EFC-47FE-B870-D61F5DA479D7}">
      <dgm:prSet/>
      <dgm:spPr/>
      <dgm:t>
        <a:bodyPr/>
        <a:lstStyle/>
        <a:p>
          <a:endParaRPr lang="en-US"/>
        </a:p>
      </dgm:t>
    </dgm:pt>
    <dgm:pt modelId="{3C24D1E8-97E0-4DF7-B2D3-89B04827D94A}">
      <dgm:prSet/>
      <dgm:spPr/>
      <dgm:t>
        <a:bodyPr/>
        <a:lstStyle/>
        <a:p>
          <a:r>
            <a:rPr lang="fi-FI" b="0" i="0"/>
            <a:t>Kuvataiteilija, valokuva (AMK)​</a:t>
          </a:r>
          <a:endParaRPr lang="en-US"/>
        </a:p>
      </dgm:t>
    </dgm:pt>
    <dgm:pt modelId="{60E73BB9-EC2E-4188-8916-D75C17EFB175}" type="parTrans" cxnId="{93829AC4-BDFF-4695-B1AE-B672D426ACA3}">
      <dgm:prSet/>
      <dgm:spPr/>
      <dgm:t>
        <a:bodyPr/>
        <a:lstStyle/>
        <a:p>
          <a:endParaRPr lang="en-US"/>
        </a:p>
      </dgm:t>
    </dgm:pt>
    <dgm:pt modelId="{D759F782-A575-4C2E-B4D3-C9DF5EE2C59C}" type="sibTrans" cxnId="{93829AC4-BDFF-4695-B1AE-B672D426ACA3}">
      <dgm:prSet/>
      <dgm:spPr/>
      <dgm:t>
        <a:bodyPr/>
        <a:lstStyle/>
        <a:p>
          <a:endParaRPr lang="en-US"/>
        </a:p>
      </dgm:t>
    </dgm:pt>
    <dgm:pt modelId="{06009DA8-8A92-41CD-AD9C-162D380BA1E9}">
      <dgm:prSet/>
      <dgm:spPr/>
      <dgm:t>
        <a:bodyPr/>
        <a:lstStyle/>
        <a:p>
          <a:r>
            <a:rPr lang="fi-FI" b="0" i="0"/>
            <a:t>Medianomi, journalismi (AMK) </a:t>
          </a:r>
          <a:endParaRPr lang="en-US"/>
        </a:p>
      </dgm:t>
    </dgm:pt>
    <dgm:pt modelId="{83A2FBFA-C41F-46EC-958B-75CB86E07AEF}" type="parTrans" cxnId="{1398ACA9-41D4-44B2-AE84-A3481DA9B3DB}">
      <dgm:prSet/>
      <dgm:spPr/>
      <dgm:t>
        <a:bodyPr/>
        <a:lstStyle/>
        <a:p>
          <a:endParaRPr lang="en-US"/>
        </a:p>
      </dgm:t>
    </dgm:pt>
    <dgm:pt modelId="{1BA50E16-07E0-4FD5-9F83-2290DC8769AB}" type="sibTrans" cxnId="{1398ACA9-41D4-44B2-AE84-A3481DA9B3DB}">
      <dgm:prSet/>
      <dgm:spPr/>
      <dgm:t>
        <a:bodyPr/>
        <a:lstStyle/>
        <a:p>
          <a:endParaRPr lang="en-US"/>
        </a:p>
      </dgm:t>
    </dgm:pt>
    <dgm:pt modelId="{D090700B-BAD2-450D-9F88-31AC0E30F932}">
      <dgm:prSet/>
      <dgm:spPr/>
      <dgm:t>
        <a:bodyPr/>
        <a:lstStyle/>
        <a:p>
          <a:r>
            <a:rPr lang="fi-FI" b="0" i="0" dirty="0"/>
            <a:t>Kemi- och processteknik (ÅA)​​​</a:t>
          </a:r>
          <a:endParaRPr lang="en-US" dirty="0"/>
        </a:p>
      </dgm:t>
    </dgm:pt>
    <dgm:pt modelId="{0A6A8E97-ABB8-44CB-82EE-2F15EF09626B}" type="parTrans" cxnId="{5A9AC36F-4039-440B-B0EF-348629536B58}">
      <dgm:prSet/>
      <dgm:spPr/>
      <dgm:t>
        <a:bodyPr/>
        <a:lstStyle/>
        <a:p>
          <a:endParaRPr lang="en-US"/>
        </a:p>
      </dgm:t>
    </dgm:pt>
    <dgm:pt modelId="{1D6C4BD4-AAEC-4E68-85FC-7E4DC2D5D7EA}" type="sibTrans" cxnId="{5A9AC36F-4039-440B-B0EF-348629536B58}">
      <dgm:prSet/>
      <dgm:spPr/>
      <dgm:t>
        <a:bodyPr/>
        <a:lstStyle/>
        <a:p>
          <a:endParaRPr lang="en-US"/>
        </a:p>
      </dgm:t>
    </dgm:pt>
    <dgm:pt modelId="{E97D0D69-A22F-411E-8FE5-74AFD002D3CE}">
      <dgm:prSet/>
      <dgm:spPr/>
      <dgm:t>
        <a:bodyPr/>
        <a:lstStyle/>
        <a:p>
          <a:r>
            <a:rPr lang="fi-FI" b="0" i="0" dirty="0"/>
            <a:t>Farmaci (ÅA)​​​</a:t>
          </a:r>
          <a:endParaRPr lang="en-US" dirty="0"/>
        </a:p>
      </dgm:t>
    </dgm:pt>
    <dgm:pt modelId="{8C65E1C0-6C26-40B6-ABBA-1923F5307F2C}" type="parTrans" cxnId="{FD2908D4-2091-4E25-92BD-FD822856C7B5}">
      <dgm:prSet/>
      <dgm:spPr/>
      <dgm:t>
        <a:bodyPr/>
        <a:lstStyle/>
        <a:p>
          <a:endParaRPr lang="en-US"/>
        </a:p>
      </dgm:t>
    </dgm:pt>
    <dgm:pt modelId="{E4F17AA8-3FB5-471D-8522-4A181AE8586C}" type="sibTrans" cxnId="{FD2908D4-2091-4E25-92BD-FD822856C7B5}">
      <dgm:prSet/>
      <dgm:spPr/>
      <dgm:t>
        <a:bodyPr/>
        <a:lstStyle/>
        <a:p>
          <a:endParaRPr lang="en-US"/>
        </a:p>
      </dgm:t>
    </dgm:pt>
    <dgm:pt modelId="{E92248A2-36D5-4D87-87DE-4A0945DBB8E9}">
      <dgm:prSet/>
      <dgm:spPr/>
      <dgm:t>
        <a:bodyPr/>
        <a:lstStyle/>
        <a:p>
          <a:r>
            <a:rPr lang="fi-FI" b="0" i="0"/>
            <a:t>Geologia (TY)​</a:t>
          </a:r>
          <a:endParaRPr lang="en-US"/>
        </a:p>
      </dgm:t>
    </dgm:pt>
    <dgm:pt modelId="{41D3BE43-B9E4-463F-A099-A24136B04214}" type="parTrans" cxnId="{BCBB8E41-3408-4513-8F51-4F3772FC1E65}">
      <dgm:prSet/>
      <dgm:spPr/>
      <dgm:t>
        <a:bodyPr/>
        <a:lstStyle/>
        <a:p>
          <a:endParaRPr lang="en-US"/>
        </a:p>
      </dgm:t>
    </dgm:pt>
    <dgm:pt modelId="{13EAC193-B7BC-4CD2-BB07-0E39D03E03B0}" type="sibTrans" cxnId="{BCBB8E41-3408-4513-8F51-4F3772FC1E65}">
      <dgm:prSet/>
      <dgm:spPr/>
      <dgm:t>
        <a:bodyPr/>
        <a:lstStyle/>
        <a:p>
          <a:endParaRPr lang="en-US"/>
        </a:p>
      </dgm:t>
    </dgm:pt>
    <dgm:pt modelId="{632CBC73-6AB0-439B-904E-4D10D56FC0A2}">
      <dgm:prSet/>
      <dgm:spPr/>
      <dgm:t>
        <a:bodyPr/>
        <a:lstStyle/>
        <a:p>
          <a:r>
            <a:rPr lang="fi-FI" b="0" i="0"/>
            <a:t>Tradenomi, tietojenkäsittely (AMK)</a:t>
          </a:r>
          <a:endParaRPr lang="en-US"/>
        </a:p>
      </dgm:t>
    </dgm:pt>
    <dgm:pt modelId="{C887D7CE-C84E-46BE-B807-9B934DDE3275}" type="parTrans" cxnId="{CD9ABEEC-1B1C-4C86-BE25-5679A06F4572}">
      <dgm:prSet/>
      <dgm:spPr/>
      <dgm:t>
        <a:bodyPr/>
        <a:lstStyle/>
        <a:p>
          <a:endParaRPr lang="en-US"/>
        </a:p>
      </dgm:t>
    </dgm:pt>
    <dgm:pt modelId="{7AF4AAA3-E3A2-42B3-A038-B1CB8AB9A528}" type="sibTrans" cxnId="{CD9ABEEC-1B1C-4C86-BE25-5679A06F4572}">
      <dgm:prSet/>
      <dgm:spPr/>
      <dgm:t>
        <a:bodyPr/>
        <a:lstStyle/>
        <a:p>
          <a:endParaRPr lang="en-US"/>
        </a:p>
      </dgm:t>
    </dgm:pt>
    <dgm:pt modelId="{5C70AA7A-CB77-4345-9888-BE0774F1B406}">
      <dgm:prSet/>
      <dgm:spPr/>
      <dgm:t>
        <a:bodyPr/>
        <a:lstStyle/>
        <a:p>
          <a:r>
            <a:rPr lang="fi-FI" b="0" i="0"/>
            <a:t>Fysikaaliset tieteet (TY)​</a:t>
          </a:r>
          <a:endParaRPr lang="en-US"/>
        </a:p>
      </dgm:t>
    </dgm:pt>
    <dgm:pt modelId="{39ECDAA0-2720-4ADF-A003-9BFE3CB5B0F4}" type="parTrans" cxnId="{CD1B3A0E-8D24-484E-BA3F-1AB71201674F}">
      <dgm:prSet/>
      <dgm:spPr/>
      <dgm:t>
        <a:bodyPr/>
        <a:lstStyle/>
        <a:p>
          <a:endParaRPr lang="en-US"/>
        </a:p>
      </dgm:t>
    </dgm:pt>
    <dgm:pt modelId="{77F780CC-C46C-4954-9381-DD2F74A68746}" type="sibTrans" cxnId="{CD1B3A0E-8D24-484E-BA3F-1AB71201674F}">
      <dgm:prSet/>
      <dgm:spPr/>
      <dgm:t>
        <a:bodyPr/>
        <a:lstStyle/>
        <a:p>
          <a:endParaRPr lang="en-US"/>
        </a:p>
      </dgm:t>
    </dgm:pt>
    <dgm:pt modelId="{2FA56F9A-C360-45AF-9920-51EDD2B8F0FB}">
      <dgm:prSet/>
      <dgm:spPr/>
      <dgm:t>
        <a:bodyPr/>
        <a:lstStyle/>
        <a:p>
          <a:r>
            <a:rPr lang="fi-FI" b="0" i="0"/>
            <a:t>Bioanalyytikko (AMK)</a:t>
          </a:r>
          <a:endParaRPr lang="en-US"/>
        </a:p>
      </dgm:t>
    </dgm:pt>
    <dgm:pt modelId="{00289E27-03A7-4EA3-88A1-54EE51F287CE}" type="parTrans" cxnId="{5B27FAC3-62E7-4799-B490-623FB0F227EA}">
      <dgm:prSet/>
      <dgm:spPr/>
      <dgm:t>
        <a:bodyPr/>
        <a:lstStyle/>
        <a:p>
          <a:endParaRPr lang="en-US"/>
        </a:p>
      </dgm:t>
    </dgm:pt>
    <dgm:pt modelId="{B0B5D2F1-E5ED-49D6-B733-126AC8050748}" type="sibTrans" cxnId="{5B27FAC3-62E7-4799-B490-623FB0F227EA}">
      <dgm:prSet/>
      <dgm:spPr/>
      <dgm:t>
        <a:bodyPr/>
        <a:lstStyle/>
        <a:p>
          <a:endParaRPr lang="en-US"/>
        </a:p>
      </dgm:t>
    </dgm:pt>
    <dgm:pt modelId="{AAB6D7D5-4899-49C9-A2CD-46E3EA6D3CFF}">
      <dgm:prSet/>
      <dgm:spPr/>
      <dgm:t>
        <a:bodyPr/>
        <a:lstStyle/>
        <a:p>
          <a:r>
            <a:rPr lang="fi-FI" b="0" i="0" dirty="0"/>
            <a:t>Filosofia (TY)</a:t>
          </a:r>
          <a:endParaRPr lang="en-US" dirty="0"/>
        </a:p>
      </dgm:t>
    </dgm:pt>
    <dgm:pt modelId="{94B9F813-7D23-4487-BA0B-1DC49C6A39BE}" type="parTrans" cxnId="{D122DA53-E955-4BCC-B22B-315913535877}">
      <dgm:prSet/>
      <dgm:spPr/>
      <dgm:t>
        <a:bodyPr/>
        <a:lstStyle/>
        <a:p>
          <a:endParaRPr lang="en-US"/>
        </a:p>
      </dgm:t>
    </dgm:pt>
    <dgm:pt modelId="{2EA6ACA4-19AC-4A62-9FB4-2EA066EA84AC}" type="sibTrans" cxnId="{D122DA53-E955-4BCC-B22B-315913535877}">
      <dgm:prSet/>
      <dgm:spPr/>
      <dgm:t>
        <a:bodyPr/>
        <a:lstStyle/>
        <a:p>
          <a:endParaRPr lang="en-US"/>
        </a:p>
      </dgm:t>
    </dgm:pt>
    <dgm:pt modelId="{3AB74C6A-C300-4864-9223-3D4916E70450}">
      <dgm:prSet/>
      <dgm:spPr/>
      <dgm:t>
        <a:bodyPr/>
        <a:lstStyle/>
        <a:p>
          <a:r>
            <a:rPr lang="fi-FI" b="0" i="0"/>
            <a:t>Tradenomi, liiketalous (AMK)</a:t>
          </a:r>
          <a:endParaRPr lang="en-US"/>
        </a:p>
      </dgm:t>
    </dgm:pt>
    <dgm:pt modelId="{F1BBD828-6CF4-4EE5-BD7E-52A687984F40}" type="parTrans" cxnId="{E2FF8103-75AE-4899-AB9F-FF6D00426B01}">
      <dgm:prSet/>
      <dgm:spPr/>
      <dgm:t>
        <a:bodyPr/>
        <a:lstStyle/>
        <a:p>
          <a:endParaRPr lang="en-US"/>
        </a:p>
      </dgm:t>
    </dgm:pt>
    <dgm:pt modelId="{D0CF4798-2F52-45E7-ADDB-9133BC4A20BD}" type="sibTrans" cxnId="{E2FF8103-75AE-4899-AB9F-FF6D00426B01}">
      <dgm:prSet/>
      <dgm:spPr/>
      <dgm:t>
        <a:bodyPr/>
        <a:lstStyle/>
        <a:p>
          <a:endParaRPr lang="en-US"/>
        </a:p>
      </dgm:t>
    </dgm:pt>
    <dgm:pt modelId="{1C24346A-6781-4C7E-B747-D94644E7A4BB}">
      <dgm:prSet/>
      <dgm:spPr/>
      <dgm:t>
        <a:bodyPr/>
        <a:lstStyle/>
        <a:p>
          <a:r>
            <a:rPr lang="fi-FI" b="0" i="0" dirty="0"/>
            <a:t>Maantiede (TY)​</a:t>
          </a:r>
          <a:endParaRPr lang="en-US" dirty="0"/>
        </a:p>
      </dgm:t>
    </dgm:pt>
    <dgm:pt modelId="{A9BCEFB3-47BA-481A-B129-163DFC0D110C}" type="parTrans" cxnId="{454DE585-2BE3-4D86-AF98-813DE1BDC6F2}">
      <dgm:prSet/>
      <dgm:spPr/>
      <dgm:t>
        <a:bodyPr/>
        <a:lstStyle/>
        <a:p>
          <a:endParaRPr lang="en-US"/>
        </a:p>
      </dgm:t>
    </dgm:pt>
    <dgm:pt modelId="{5BBCEEDD-C76F-4FCA-8DBB-C0BC3B24238E}" type="sibTrans" cxnId="{454DE585-2BE3-4D86-AF98-813DE1BDC6F2}">
      <dgm:prSet/>
      <dgm:spPr/>
      <dgm:t>
        <a:bodyPr/>
        <a:lstStyle/>
        <a:p>
          <a:endParaRPr lang="en-US"/>
        </a:p>
      </dgm:t>
    </dgm:pt>
    <dgm:pt modelId="{21A8302D-251A-43CB-8CC4-11799220DAAF}">
      <dgm:prSet/>
      <dgm:spPr/>
      <dgm:t>
        <a:bodyPr/>
        <a:lstStyle/>
        <a:p>
          <a:r>
            <a:rPr lang="fi-FI" b="0" i="0"/>
            <a:t>Matematiikka ja tilastotiede (TY)​</a:t>
          </a:r>
          <a:endParaRPr lang="en-US" dirty="0"/>
        </a:p>
      </dgm:t>
    </dgm:pt>
    <dgm:pt modelId="{A5ECD849-7278-4009-A92A-3B4B326E15BB}" type="parTrans" cxnId="{F3BE5AA3-0DE0-47E7-8475-7E4BEF5071D4}">
      <dgm:prSet/>
      <dgm:spPr/>
      <dgm:t>
        <a:bodyPr/>
        <a:lstStyle/>
        <a:p>
          <a:endParaRPr lang="fi-FI"/>
        </a:p>
      </dgm:t>
    </dgm:pt>
    <dgm:pt modelId="{642C3181-4BAF-4902-84D6-16A3DC4FAC09}" type="sibTrans" cxnId="{F3BE5AA3-0DE0-47E7-8475-7E4BEF5071D4}">
      <dgm:prSet/>
      <dgm:spPr/>
      <dgm:t>
        <a:bodyPr/>
        <a:lstStyle/>
        <a:p>
          <a:endParaRPr lang="fi-FI"/>
        </a:p>
      </dgm:t>
    </dgm:pt>
    <dgm:pt modelId="{06999D59-56D9-4901-9EC1-6280767C9279}" type="pres">
      <dgm:prSet presAssocID="{8FD4C1CA-C5AB-484A-838D-29E7E010BF24}" presName="diagram" presStyleCnt="0">
        <dgm:presLayoutVars>
          <dgm:dir/>
          <dgm:resizeHandles val="exact"/>
        </dgm:presLayoutVars>
      </dgm:prSet>
      <dgm:spPr/>
    </dgm:pt>
    <dgm:pt modelId="{127D1FF2-A003-4731-9372-8EAFE012AB9C}" type="pres">
      <dgm:prSet presAssocID="{C1A85E56-38FA-4A3D-9693-CEAB744DFC9A}" presName="node" presStyleLbl="node1" presStyleIdx="0" presStyleCnt="28">
        <dgm:presLayoutVars>
          <dgm:bulletEnabled val="1"/>
        </dgm:presLayoutVars>
      </dgm:prSet>
      <dgm:spPr/>
    </dgm:pt>
    <dgm:pt modelId="{E345920A-B3E0-4CA6-8D8C-93846A66AB60}" type="pres">
      <dgm:prSet presAssocID="{DAD740C1-BE3F-4DA7-825C-56C8FAEEB0DD}" presName="sibTrans" presStyleCnt="0"/>
      <dgm:spPr/>
    </dgm:pt>
    <dgm:pt modelId="{EE33DB83-29FE-43AC-9965-59417B8B12BA}" type="pres">
      <dgm:prSet presAssocID="{04DEDCE9-3148-46C7-9D60-E4AF1BB8785E}" presName="node" presStyleLbl="node1" presStyleIdx="1" presStyleCnt="28">
        <dgm:presLayoutVars>
          <dgm:bulletEnabled val="1"/>
        </dgm:presLayoutVars>
      </dgm:prSet>
      <dgm:spPr/>
    </dgm:pt>
    <dgm:pt modelId="{5A46C5BA-66F7-4E8B-A482-327F3275C4FE}" type="pres">
      <dgm:prSet presAssocID="{7E00D7EF-6CB0-41EF-9465-1AA815F0FC0F}" presName="sibTrans" presStyleCnt="0"/>
      <dgm:spPr/>
    </dgm:pt>
    <dgm:pt modelId="{3B30B596-6AD9-4812-A9BD-88768B963F96}" type="pres">
      <dgm:prSet presAssocID="{22CF9BC8-AAAA-417B-BF49-312CF90914E5}" presName="node" presStyleLbl="node1" presStyleIdx="2" presStyleCnt="28">
        <dgm:presLayoutVars>
          <dgm:bulletEnabled val="1"/>
        </dgm:presLayoutVars>
      </dgm:prSet>
      <dgm:spPr/>
    </dgm:pt>
    <dgm:pt modelId="{4DF99FE5-E60E-43EF-85CE-FFAA09BC4D09}" type="pres">
      <dgm:prSet presAssocID="{C972140D-0FFC-44E2-A239-29D6496F3A53}" presName="sibTrans" presStyleCnt="0"/>
      <dgm:spPr/>
    </dgm:pt>
    <dgm:pt modelId="{BE9D2A34-266B-4F49-9158-F661ABD7EB61}" type="pres">
      <dgm:prSet presAssocID="{6D8016DA-3E4E-4FD5-B306-B6E4846B084E}" presName="node" presStyleLbl="node1" presStyleIdx="3" presStyleCnt="28">
        <dgm:presLayoutVars>
          <dgm:bulletEnabled val="1"/>
        </dgm:presLayoutVars>
      </dgm:prSet>
      <dgm:spPr/>
    </dgm:pt>
    <dgm:pt modelId="{3EF6524D-45B1-4D48-8283-93A6C63EC711}" type="pres">
      <dgm:prSet presAssocID="{B726CD28-A2AF-4678-9427-C989B9DC8568}" presName="sibTrans" presStyleCnt="0"/>
      <dgm:spPr/>
    </dgm:pt>
    <dgm:pt modelId="{C2DF8B83-A79C-4ADE-AFF2-674478155175}" type="pres">
      <dgm:prSet presAssocID="{0A64F20F-70DA-4F4C-A9BE-B1718D96F732}" presName="node" presStyleLbl="node1" presStyleIdx="4" presStyleCnt="28">
        <dgm:presLayoutVars>
          <dgm:bulletEnabled val="1"/>
        </dgm:presLayoutVars>
      </dgm:prSet>
      <dgm:spPr/>
    </dgm:pt>
    <dgm:pt modelId="{C90DAF56-E7F5-4A85-A124-B5FD18A4B1ED}" type="pres">
      <dgm:prSet presAssocID="{F0332FD1-3DA9-4FC6-BD29-22AD6F9EB18E}" presName="sibTrans" presStyleCnt="0"/>
      <dgm:spPr/>
    </dgm:pt>
    <dgm:pt modelId="{5C5964A3-5CA5-4CFD-82D6-4AABD3AB0C39}" type="pres">
      <dgm:prSet presAssocID="{9C840470-5737-458C-BEE9-7547E8707AD8}" presName="node" presStyleLbl="node1" presStyleIdx="5" presStyleCnt="28">
        <dgm:presLayoutVars>
          <dgm:bulletEnabled val="1"/>
        </dgm:presLayoutVars>
      </dgm:prSet>
      <dgm:spPr/>
    </dgm:pt>
    <dgm:pt modelId="{D6AEC1C8-75AD-4AB7-8CA5-EFEF437AE541}" type="pres">
      <dgm:prSet presAssocID="{52893D7C-5B3A-4E11-A14D-414E330AC839}" presName="sibTrans" presStyleCnt="0"/>
      <dgm:spPr/>
    </dgm:pt>
    <dgm:pt modelId="{F5DA6498-C4F8-4710-A782-7211DE174249}" type="pres">
      <dgm:prSet presAssocID="{6812F04F-AB7A-406A-BE35-166CA2C6F4F9}" presName="node" presStyleLbl="node1" presStyleIdx="6" presStyleCnt="28">
        <dgm:presLayoutVars>
          <dgm:bulletEnabled val="1"/>
        </dgm:presLayoutVars>
      </dgm:prSet>
      <dgm:spPr/>
    </dgm:pt>
    <dgm:pt modelId="{2E685EA3-461B-4C87-996F-463D7385DC5C}" type="pres">
      <dgm:prSet presAssocID="{8329203F-872F-458C-A130-E8FF89843BA5}" presName="sibTrans" presStyleCnt="0"/>
      <dgm:spPr/>
    </dgm:pt>
    <dgm:pt modelId="{E1F1ACFA-5BF1-48B8-876A-BA083EAAAD3A}" type="pres">
      <dgm:prSet presAssocID="{22F3BC82-EC46-41C7-A709-405CF21BECD0}" presName="node" presStyleLbl="node1" presStyleIdx="7" presStyleCnt="28">
        <dgm:presLayoutVars>
          <dgm:bulletEnabled val="1"/>
        </dgm:presLayoutVars>
      </dgm:prSet>
      <dgm:spPr/>
    </dgm:pt>
    <dgm:pt modelId="{56804C4C-B42C-49A9-8E8D-BB817DA3C1BA}" type="pres">
      <dgm:prSet presAssocID="{71D00D65-6D45-49A5-AB84-0696AB7F7EDB}" presName="sibTrans" presStyleCnt="0"/>
      <dgm:spPr/>
    </dgm:pt>
    <dgm:pt modelId="{3FC15BDF-CEEC-4EBA-885E-6E076EF00A67}" type="pres">
      <dgm:prSet presAssocID="{14E7EB9F-5F92-4BA7-8105-6C2FACABE8D6}" presName="node" presStyleLbl="node1" presStyleIdx="8" presStyleCnt="28">
        <dgm:presLayoutVars>
          <dgm:bulletEnabled val="1"/>
        </dgm:presLayoutVars>
      </dgm:prSet>
      <dgm:spPr/>
    </dgm:pt>
    <dgm:pt modelId="{0A72596C-06C0-4F72-815C-5A1945AB8846}" type="pres">
      <dgm:prSet presAssocID="{7E58CE31-A0EC-4943-A068-CC093A959C71}" presName="sibTrans" presStyleCnt="0"/>
      <dgm:spPr/>
    </dgm:pt>
    <dgm:pt modelId="{994F704F-D19B-4F03-8424-8BF51333B884}" type="pres">
      <dgm:prSet presAssocID="{0C80D0C3-880D-43CA-826B-F4679647DD7A}" presName="node" presStyleLbl="node1" presStyleIdx="9" presStyleCnt="28">
        <dgm:presLayoutVars>
          <dgm:bulletEnabled val="1"/>
        </dgm:presLayoutVars>
      </dgm:prSet>
      <dgm:spPr/>
    </dgm:pt>
    <dgm:pt modelId="{3C27B9C8-F661-436F-B6EB-7D9A01F75AB1}" type="pres">
      <dgm:prSet presAssocID="{ED028BBB-E4B2-4E8B-B849-A916C19619D5}" presName="sibTrans" presStyleCnt="0"/>
      <dgm:spPr/>
    </dgm:pt>
    <dgm:pt modelId="{657C39DF-36AF-4756-9D85-8568BD88E4DE}" type="pres">
      <dgm:prSet presAssocID="{1157A79F-172D-4B02-A576-924F88509FAA}" presName="node" presStyleLbl="node1" presStyleIdx="10" presStyleCnt="28">
        <dgm:presLayoutVars>
          <dgm:bulletEnabled val="1"/>
        </dgm:presLayoutVars>
      </dgm:prSet>
      <dgm:spPr/>
    </dgm:pt>
    <dgm:pt modelId="{EE576E7E-86AD-4716-BB2A-3C1D40D91261}" type="pres">
      <dgm:prSet presAssocID="{51573D70-006D-4D2D-A4B5-13AA427D881E}" presName="sibTrans" presStyleCnt="0"/>
      <dgm:spPr/>
    </dgm:pt>
    <dgm:pt modelId="{E30AE628-E640-4D5A-B71B-445F9EECD343}" type="pres">
      <dgm:prSet presAssocID="{7359CAC0-1259-4BA2-B144-E5FB3AE37B2C}" presName="node" presStyleLbl="node1" presStyleIdx="11" presStyleCnt="28">
        <dgm:presLayoutVars>
          <dgm:bulletEnabled val="1"/>
        </dgm:presLayoutVars>
      </dgm:prSet>
      <dgm:spPr/>
    </dgm:pt>
    <dgm:pt modelId="{96AB4CF2-735C-45C5-94EA-136EF4758437}" type="pres">
      <dgm:prSet presAssocID="{637C132E-54A0-4609-BAB9-EA550612EB7D}" presName="sibTrans" presStyleCnt="0"/>
      <dgm:spPr/>
    </dgm:pt>
    <dgm:pt modelId="{6911A22C-8CDC-420A-A856-BFB554E3FA9D}" type="pres">
      <dgm:prSet presAssocID="{1A3E3933-AB75-4135-A17A-BD996022C8E1}" presName="node" presStyleLbl="node1" presStyleIdx="12" presStyleCnt="28">
        <dgm:presLayoutVars>
          <dgm:bulletEnabled val="1"/>
        </dgm:presLayoutVars>
      </dgm:prSet>
      <dgm:spPr/>
    </dgm:pt>
    <dgm:pt modelId="{01E3217A-9B53-46E1-9E44-D43D8C41708B}" type="pres">
      <dgm:prSet presAssocID="{54B71470-247E-4487-A715-B6FC79D83E66}" presName="sibTrans" presStyleCnt="0"/>
      <dgm:spPr/>
    </dgm:pt>
    <dgm:pt modelId="{FFE4A7F4-42AE-45FD-A029-F486E18F37E4}" type="pres">
      <dgm:prSet presAssocID="{316F6B92-0C4C-42E1-8E2E-09ECA9B61113}" presName="node" presStyleLbl="node1" presStyleIdx="13" presStyleCnt="28">
        <dgm:presLayoutVars>
          <dgm:bulletEnabled val="1"/>
        </dgm:presLayoutVars>
      </dgm:prSet>
      <dgm:spPr/>
    </dgm:pt>
    <dgm:pt modelId="{6755C8C3-C6CF-471A-AF6C-B4BDB7BEEE87}" type="pres">
      <dgm:prSet presAssocID="{07C1810C-7C56-4EF3-B213-9F26280C0192}" presName="sibTrans" presStyleCnt="0"/>
      <dgm:spPr/>
    </dgm:pt>
    <dgm:pt modelId="{0A29C788-3592-4D44-B593-A661ABAF1137}" type="pres">
      <dgm:prSet presAssocID="{874205B0-7152-44F8-AF58-A43EC4449068}" presName="node" presStyleLbl="node1" presStyleIdx="14" presStyleCnt="28">
        <dgm:presLayoutVars>
          <dgm:bulletEnabled val="1"/>
        </dgm:presLayoutVars>
      </dgm:prSet>
      <dgm:spPr/>
    </dgm:pt>
    <dgm:pt modelId="{A6B149BE-2325-4980-B6B1-104568EF684D}" type="pres">
      <dgm:prSet presAssocID="{D2A6434C-5C38-4DCB-B6B7-A65CF4674699}" presName="sibTrans" presStyleCnt="0"/>
      <dgm:spPr/>
    </dgm:pt>
    <dgm:pt modelId="{36E14CF9-3035-41B4-93D3-CBB729846706}" type="pres">
      <dgm:prSet presAssocID="{E235A670-BB4C-4DC2-BD52-098469903276}" presName="node" presStyleLbl="node1" presStyleIdx="15" presStyleCnt="28">
        <dgm:presLayoutVars>
          <dgm:bulletEnabled val="1"/>
        </dgm:presLayoutVars>
      </dgm:prSet>
      <dgm:spPr/>
    </dgm:pt>
    <dgm:pt modelId="{E1D0338D-D826-46BC-8CFD-CDAD2312787D}" type="pres">
      <dgm:prSet presAssocID="{1C2F13EF-7AA4-4443-9394-0331FCC36475}" presName="sibTrans" presStyleCnt="0"/>
      <dgm:spPr/>
    </dgm:pt>
    <dgm:pt modelId="{B768A4AD-A663-4870-894B-541363CD1A49}" type="pres">
      <dgm:prSet presAssocID="{3C24D1E8-97E0-4DF7-B2D3-89B04827D94A}" presName="node" presStyleLbl="node1" presStyleIdx="16" presStyleCnt="28">
        <dgm:presLayoutVars>
          <dgm:bulletEnabled val="1"/>
        </dgm:presLayoutVars>
      </dgm:prSet>
      <dgm:spPr/>
    </dgm:pt>
    <dgm:pt modelId="{1C39B336-6AEB-48C6-A031-B1ECFD5E69FE}" type="pres">
      <dgm:prSet presAssocID="{D759F782-A575-4C2E-B4D3-C9DF5EE2C59C}" presName="sibTrans" presStyleCnt="0"/>
      <dgm:spPr/>
    </dgm:pt>
    <dgm:pt modelId="{6F303629-244C-4908-9C0A-A0AF9329C348}" type="pres">
      <dgm:prSet presAssocID="{06009DA8-8A92-41CD-AD9C-162D380BA1E9}" presName="node" presStyleLbl="node1" presStyleIdx="17" presStyleCnt="28">
        <dgm:presLayoutVars>
          <dgm:bulletEnabled val="1"/>
        </dgm:presLayoutVars>
      </dgm:prSet>
      <dgm:spPr/>
    </dgm:pt>
    <dgm:pt modelId="{85EA101A-96B6-4874-87A3-52517E8FD264}" type="pres">
      <dgm:prSet presAssocID="{1BA50E16-07E0-4FD5-9F83-2290DC8769AB}" presName="sibTrans" presStyleCnt="0"/>
      <dgm:spPr/>
    </dgm:pt>
    <dgm:pt modelId="{3E03A66B-0AA3-40D3-BFAE-4DA34764E847}" type="pres">
      <dgm:prSet presAssocID="{D090700B-BAD2-450D-9F88-31AC0E30F932}" presName="node" presStyleLbl="node1" presStyleIdx="18" presStyleCnt="28">
        <dgm:presLayoutVars>
          <dgm:bulletEnabled val="1"/>
        </dgm:presLayoutVars>
      </dgm:prSet>
      <dgm:spPr/>
    </dgm:pt>
    <dgm:pt modelId="{DBAA0BF9-145E-41F5-A404-2307A0BE5219}" type="pres">
      <dgm:prSet presAssocID="{1D6C4BD4-AAEC-4E68-85FC-7E4DC2D5D7EA}" presName="sibTrans" presStyleCnt="0"/>
      <dgm:spPr/>
    </dgm:pt>
    <dgm:pt modelId="{25171980-DBC5-4C5B-BE7C-ABF6B930E16D}" type="pres">
      <dgm:prSet presAssocID="{E97D0D69-A22F-411E-8FE5-74AFD002D3CE}" presName="node" presStyleLbl="node1" presStyleIdx="19" presStyleCnt="28">
        <dgm:presLayoutVars>
          <dgm:bulletEnabled val="1"/>
        </dgm:presLayoutVars>
      </dgm:prSet>
      <dgm:spPr/>
    </dgm:pt>
    <dgm:pt modelId="{BF297E50-FA6C-46D5-A1BA-AB8F8DD8B56E}" type="pres">
      <dgm:prSet presAssocID="{E4F17AA8-3FB5-471D-8522-4A181AE8586C}" presName="sibTrans" presStyleCnt="0"/>
      <dgm:spPr/>
    </dgm:pt>
    <dgm:pt modelId="{25EC02DB-4537-4DEB-A505-17781D7CDBBD}" type="pres">
      <dgm:prSet presAssocID="{E92248A2-36D5-4D87-87DE-4A0945DBB8E9}" presName="node" presStyleLbl="node1" presStyleIdx="20" presStyleCnt="28">
        <dgm:presLayoutVars>
          <dgm:bulletEnabled val="1"/>
        </dgm:presLayoutVars>
      </dgm:prSet>
      <dgm:spPr/>
    </dgm:pt>
    <dgm:pt modelId="{70DDB2D8-6195-4EF2-A5BA-79265172EE21}" type="pres">
      <dgm:prSet presAssocID="{13EAC193-B7BC-4CD2-BB07-0E39D03E03B0}" presName="sibTrans" presStyleCnt="0"/>
      <dgm:spPr/>
    </dgm:pt>
    <dgm:pt modelId="{572B1A30-0C9C-4425-A252-ACF9C1132E8F}" type="pres">
      <dgm:prSet presAssocID="{632CBC73-6AB0-439B-904E-4D10D56FC0A2}" presName="node" presStyleLbl="node1" presStyleIdx="21" presStyleCnt="28">
        <dgm:presLayoutVars>
          <dgm:bulletEnabled val="1"/>
        </dgm:presLayoutVars>
      </dgm:prSet>
      <dgm:spPr/>
    </dgm:pt>
    <dgm:pt modelId="{BB36AEAD-4F23-4E78-BBE0-F441E2812E98}" type="pres">
      <dgm:prSet presAssocID="{7AF4AAA3-E3A2-42B3-A038-B1CB8AB9A528}" presName="sibTrans" presStyleCnt="0"/>
      <dgm:spPr/>
    </dgm:pt>
    <dgm:pt modelId="{20604EA4-B8CC-426D-ADFD-EA86A11BFFB2}" type="pres">
      <dgm:prSet presAssocID="{5C70AA7A-CB77-4345-9888-BE0774F1B406}" presName="node" presStyleLbl="node1" presStyleIdx="22" presStyleCnt="28">
        <dgm:presLayoutVars>
          <dgm:bulletEnabled val="1"/>
        </dgm:presLayoutVars>
      </dgm:prSet>
      <dgm:spPr/>
    </dgm:pt>
    <dgm:pt modelId="{B5965B0C-B381-4940-8937-90FE1767DCCD}" type="pres">
      <dgm:prSet presAssocID="{77F780CC-C46C-4954-9381-DD2F74A68746}" presName="sibTrans" presStyleCnt="0"/>
      <dgm:spPr/>
    </dgm:pt>
    <dgm:pt modelId="{588D6F0E-7C91-4634-B648-8855F643295E}" type="pres">
      <dgm:prSet presAssocID="{2FA56F9A-C360-45AF-9920-51EDD2B8F0FB}" presName="node" presStyleLbl="node1" presStyleIdx="23" presStyleCnt="28">
        <dgm:presLayoutVars>
          <dgm:bulletEnabled val="1"/>
        </dgm:presLayoutVars>
      </dgm:prSet>
      <dgm:spPr/>
    </dgm:pt>
    <dgm:pt modelId="{8A0C52FC-5A73-4735-ACB9-EDB79F774BB8}" type="pres">
      <dgm:prSet presAssocID="{B0B5D2F1-E5ED-49D6-B733-126AC8050748}" presName="sibTrans" presStyleCnt="0"/>
      <dgm:spPr/>
    </dgm:pt>
    <dgm:pt modelId="{6C2E2AC3-058A-49C1-B90D-F2D93D8FF5D3}" type="pres">
      <dgm:prSet presAssocID="{AAB6D7D5-4899-49C9-A2CD-46E3EA6D3CFF}" presName="node" presStyleLbl="node1" presStyleIdx="24" presStyleCnt="28">
        <dgm:presLayoutVars>
          <dgm:bulletEnabled val="1"/>
        </dgm:presLayoutVars>
      </dgm:prSet>
      <dgm:spPr/>
    </dgm:pt>
    <dgm:pt modelId="{24C53678-127D-447E-8CD0-56C96B3668A8}" type="pres">
      <dgm:prSet presAssocID="{2EA6ACA4-19AC-4A62-9FB4-2EA066EA84AC}" presName="sibTrans" presStyleCnt="0"/>
      <dgm:spPr/>
    </dgm:pt>
    <dgm:pt modelId="{CD915C57-B4C3-4EB9-9D6E-54A2650DB403}" type="pres">
      <dgm:prSet presAssocID="{21A8302D-251A-43CB-8CC4-11799220DAAF}" presName="node" presStyleLbl="node1" presStyleIdx="25" presStyleCnt="28">
        <dgm:presLayoutVars>
          <dgm:bulletEnabled val="1"/>
        </dgm:presLayoutVars>
      </dgm:prSet>
      <dgm:spPr/>
    </dgm:pt>
    <dgm:pt modelId="{5F381D05-4C42-4C7A-BB62-9AC637697576}" type="pres">
      <dgm:prSet presAssocID="{642C3181-4BAF-4902-84D6-16A3DC4FAC09}" presName="sibTrans" presStyleCnt="0"/>
      <dgm:spPr/>
    </dgm:pt>
    <dgm:pt modelId="{D743C1EA-17D0-4984-9B37-A6B0EA322807}" type="pres">
      <dgm:prSet presAssocID="{3AB74C6A-C300-4864-9223-3D4916E70450}" presName="node" presStyleLbl="node1" presStyleIdx="26" presStyleCnt="28">
        <dgm:presLayoutVars>
          <dgm:bulletEnabled val="1"/>
        </dgm:presLayoutVars>
      </dgm:prSet>
      <dgm:spPr/>
    </dgm:pt>
    <dgm:pt modelId="{6B8885E5-50AF-4EBE-AB7B-91D3189893D0}" type="pres">
      <dgm:prSet presAssocID="{D0CF4798-2F52-45E7-ADDB-9133BC4A20BD}" presName="sibTrans" presStyleCnt="0"/>
      <dgm:spPr/>
    </dgm:pt>
    <dgm:pt modelId="{5DADBD05-341F-473A-AA12-28D9338A3A44}" type="pres">
      <dgm:prSet presAssocID="{1C24346A-6781-4C7E-B747-D94644E7A4BB}" presName="node" presStyleLbl="node1" presStyleIdx="27" presStyleCnt="28">
        <dgm:presLayoutVars>
          <dgm:bulletEnabled val="1"/>
        </dgm:presLayoutVars>
      </dgm:prSet>
      <dgm:spPr/>
    </dgm:pt>
  </dgm:ptLst>
  <dgm:cxnLst>
    <dgm:cxn modelId="{E2FF8103-75AE-4899-AB9F-FF6D00426B01}" srcId="{8FD4C1CA-C5AB-484A-838D-29E7E010BF24}" destId="{3AB74C6A-C300-4864-9223-3D4916E70450}" srcOrd="26" destOrd="0" parTransId="{F1BBD828-6CF4-4EE5-BD7E-52A687984F40}" sibTransId="{D0CF4798-2F52-45E7-ADDB-9133BC4A20BD}"/>
    <dgm:cxn modelId="{6DCACE0C-011E-432E-983C-8063055E5936}" type="presOf" srcId="{6812F04F-AB7A-406A-BE35-166CA2C6F4F9}" destId="{F5DA6498-C4F8-4710-A782-7211DE174249}" srcOrd="0" destOrd="0" presId="urn:microsoft.com/office/officeart/2005/8/layout/default"/>
    <dgm:cxn modelId="{CD1B3A0E-8D24-484E-BA3F-1AB71201674F}" srcId="{8FD4C1CA-C5AB-484A-838D-29E7E010BF24}" destId="{5C70AA7A-CB77-4345-9888-BE0774F1B406}" srcOrd="22" destOrd="0" parTransId="{39ECDAA0-2720-4ADF-A003-9BFE3CB5B0F4}" sibTransId="{77F780CC-C46C-4954-9381-DD2F74A68746}"/>
    <dgm:cxn modelId="{29FAE50F-3013-4FA8-9767-8D77B9FE4207}" srcId="{8FD4C1CA-C5AB-484A-838D-29E7E010BF24}" destId="{04DEDCE9-3148-46C7-9D60-E4AF1BB8785E}" srcOrd="1" destOrd="0" parTransId="{CA51B60D-27A5-45CA-830D-53E5BC39FFDF}" sibTransId="{7E00D7EF-6CB0-41EF-9465-1AA815F0FC0F}"/>
    <dgm:cxn modelId="{F9005919-F44E-43DA-809A-FF6F2351AE1E}" type="presOf" srcId="{3C24D1E8-97E0-4DF7-B2D3-89B04827D94A}" destId="{B768A4AD-A663-4870-894B-541363CD1A49}" srcOrd="0" destOrd="0" presId="urn:microsoft.com/office/officeart/2005/8/layout/default"/>
    <dgm:cxn modelId="{0D1FA321-F514-4643-800C-F199BB2D3344}" srcId="{8FD4C1CA-C5AB-484A-838D-29E7E010BF24}" destId="{22CF9BC8-AAAA-417B-BF49-312CF90914E5}" srcOrd="2" destOrd="0" parTransId="{FD1E6DE8-0E5A-4E72-9B64-DF7B94615C6B}" sibTransId="{C972140D-0FFC-44E2-A239-29D6496F3A53}"/>
    <dgm:cxn modelId="{E8644024-D465-4884-BA64-41DA0886A8E2}" srcId="{8FD4C1CA-C5AB-484A-838D-29E7E010BF24}" destId="{6812F04F-AB7A-406A-BE35-166CA2C6F4F9}" srcOrd="6" destOrd="0" parTransId="{C1AB2321-BF99-4718-8717-0F20F75E5367}" sibTransId="{8329203F-872F-458C-A130-E8FF89843BA5}"/>
    <dgm:cxn modelId="{3F143927-6EFC-47FE-B870-D61F5DA479D7}" srcId="{8FD4C1CA-C5AB-484A-838D-29E7E010BF24}" destId="{E235A670-BB4C-4DC2-BD52-098469903276}" srcOrd="15" destOrd="0" parTransId="{2CEF5CB8-4EEC-4974-A7AC-44C5C30D0890}" sibTransId="{1C2F13EF-7AA4-4443-9394-0331FCC36475}"/>
    <dgm:cxn modelId="{005B2228-4A60-4AD8-B34F-C4F2B4F558BD}" type="presOf" srcId="{3AB74C6A-C300-4864-9223-3D4916E70450}" destId="{D743C1EA-17D0-4984-9B37-A6B0EA322807}" srcOrd="0" destOrd="0" presId="urn:microsoft.com/office/officeart/2005/8/layout/default"/>
    <dgm:cxn modelId="{93245728-421C-41FB-AF13-A19D33B90B5F}" type="presOf" srcId="{874205B0-7152-44F8-AF58-A43EC4449068}" destId="{0A29C788-3592-4D44-B593-A661ABAF1137}" srcOrd="0" destOrd="0" presId="urn:microsoft.com/office/officeart/2005/8/layout/default"/>
    <dgm:cxn modelId="{CE4EE328-0D2E-4C85-A2D0-1E285F4FE7AF}" srcId="{8FD4C1CA-C5AB-484A-838D-29E7E010BF24}" destId="{1A3E3933-AB75-4135-A17A-BD996022C8E1}" srcOrd="12" destOrd="0" parTransId="{2CEFFE05-D27B-409B-AD21-2E49468831C2}" sibTransId="{54B71470-247E-4487-A715-B6FC79D83E66}"/>
    <dgm:cxn modelId="{BA958329-06F3-40A7-8D16-1308325EB4D7}" type="presOf" srcId="{7359CAC0-1259-4BA2-B144-E5FB3AE37B2C}" destId="{E30AE628-E640-4D5A-B71B-445F9EECD343}" srcOrd="0" destOrd="0" presId="urn:microsoft.com/office/officeart/2005/8/layout/default"/>
    <dgm:cxn modelId="{93100435-8BCD-497E-B9EB-A441655F7F00}" type="presOf" srcId="{9C840470-5737-458C-BEE9-7547E8707AD8}" destId="{5C5964A3-5CA5-4CFD-82D6-4AABD3AB0C39}" srcOrd="0" destOrd="0" presId="urn:microsoft.com/office/officeart/2005/8/layout/default"/>
    <dgm:cxn modelId="{67DC763B-0937-4C8B-84B4-468C39A57EAC}" srcId="{8FD4C1CA-C5AB-484A-838D-29E7E010BF24}" destId="{0A64F20F-70DA-4F4C-A9BE-B1718D96F732}" srcOrd="4" destOrd="0" parTransId="{68FA33AB-2B0F-44BA-B404-3CE3D927176C}" sibTransId="{F0332FD1-3DA9-4FC6-BD29-22AD6F9EB18E}"/>
    <dgm:cxn modelId="{9E3E5860-5914-47D7-843D-B314F449BDE6}" type="presOf" srcId="{316F6B92-0C4C-42E1-8E2E-09ECA9B61113}" destId="{FFE4A7F4-42AE-45FD-A029-F486E18F37E4}" srcOrd="0" destOrd="0" presId="urn:microsoft.com/office/officeart/2005/8/layout/default"/>
    <dgm:cxn modelId="{BCBB8E41-3408-4513-8F51-4F3772FC1E65}" srcId="{8FD4C1CA-C5AB-484A-838D-29E7E010BF24}" destId="{E92248A2-36D5-4D87-87DE-4A0945DBB8E9}" srcOrd="20" destOrd="0" parTransId="{41D3BE43-B9E4-463F-A099-A24136B04214}" sibTransId="{13EAC193-B7BC-4CD2-BB07-0E39D03E03B0}"/>
    <dgm:cxn modelId="{54203E64-CAED-4E69-BB8F-2D908EE3919B}" type="presOf" srcId="{22F3BC82-EC46-41C7-A709-405CF21BECD0}" destId="{E1F1ACFA-5BF1-48B8-876A-BA083EAAAD3A}" srcOrd="0" destOrd="0" presId="urn:microsoft.com/office/officeart/2005/8/layout/default"/>
    <dgm:cxn modelId="{380C206C-9EF4-4CC2-B1A8-4E83D8643757}" type="presOf" srcId="{E97D0D69-A22F-411E-8FE5-74AFD002D3CE}" destId="{25171980-DBC5-4C5B-BE7C-ABF6B930E16D}" srcOrd="0" destOrd="0" presId="urn:microsoft.com/office/officeart/2005/8/layout/default"/>
    <dgm:cxn modelId="{AD050E6E-97A0-44AD-AC01-45996271165B}" srcId="{8FD4C1CA-C5AB-484A-838D-29E7E010BF24}" destId="{C1A85E56-38FA-4A3D-9693-CEAB744DFC9A}" srcOrd="0" destOrd="0" parTransId="{6C1785B6-9145-45C2-A3EA-13C6261E14E8}" sibTransId="{DAD740C1-BE3F-4DA7-825C-56C8FAEEB0DD}"/>
    <dgm:cxn modelId="{485BA34E-44A3-4F8E-A01E-36FD54F7BC4B}" type="presOf" srcId="{0C80D0C3-880D-43CA-826B-F4679647DD7A}" destId="{994F704F-D19B-4F03-8424-8BF51333B884}" srcOrd="0" destOrd="0" presId="urn:microsoft.com/office/officeart/2005/8/layout/default"/>
    <dgm:cxn modelId="{5A9AC36F-4039-440B-B0EF-348629536B58}" srcId="{8FD4C1CA-C5AB-484A-838D-29E7E010BF24}" destId="{D090700B-BAD2-450D-9F88-31AC0E30F932}" srcOrd="18" destOrd="0" parTransId="{0A6A8E97-ABB8-44CB-82EE-2F15EF09626B}" sibTransId="{1D6C4BD4-AAEC-4E68-85FC-7E4DC2D5D7EA}"/>
    <dgm:cxn modelId="{29558572-E941-489D-95CF-728D8E905B27}" srcId="{8FD4C1CA-C5AB-484A-838D-29E7E010BF24}" destId="{1157A79F-172D-4B02-A576-924F88509FAA}" srcOrd="10" destOrd="0" parTransId="{45A9F942-5196-40A5-8A1D-76AAF9B69519}" sibTransId="{51573D70-006D-4D2D-A4B5-13AA427D881E}"/>
    <dgm:cxn modelId="{D122DA53-E955-4BCC-B22B-315913535877}" srcId="{8FD4C1CA-C5AB-484A-838D-29E7E010BF24}" destId="{AAB6D7D5-4899-49C9-A2CD-46E3EA6D3CFF}" srcOrd="24" destOrd="0" parTransId="{94B9F813-7D23-4487-BA0B-1DC49C6A39BE}" sibTransId="{2EA6ACA4-19AC-4A62-9FB4-2EA066EA84AC}"/>
    <dgm:cxn modelId="{7202BD56-DB94-46D5-8A63-BFDC2789995A}" type="presOf" srcId="{AAB6D7D5-4899-49C9-A2CD-46E3EA6D3CFF}" destId="{6C2E2AC3-058A-49C1-B90D-F2D93D8FF5D3}" srcOrd="0" destOrd="0" presId="urn:microsoft.com/office/officeart/2005/8/layout/default"/>
    <dgm:cxn modelId="{C32CE856-9E3E-4BD4-9BC7-1460EEBA4FD0}" type="presOf" srcId="{21A8302D-251A-43CB-8CC4-11799220DAAF}" destId="{CD915C57-B4C3-4EB9-9D6E-54A2650DB403}" srcOrd="0" destOrd="0" presId="urn:microsoft.com/office/officeart/2005/8/layout/default"/>
    <dgm:cxn modelId="{176C6F57-22B1-4EE4-8618-15F3A4E29D7A}" srcId="{8FD4C1CA-C5AB-484A-838D-29E7E010BF24}" destId="{874205B0-7152-44F8-AF58-A43EC4449068}" srcOrd="14" destOrd="0" parTransId="{DD901835-982D-4D7A-BC6B-67635D23073D}" sibTransId="{D2A6434C-5C38-4DCB-B6B7-A65CF4674699}"/>
    <dgm:cxn modelId="{722D1559-5949-47C7-B1B2-6DAC16FEA741}" type="presOf" srcId="{D090700B-BAD2-450D-9F88-31AC0E30F932}" destId="{3E03A66B-0AA3-40D3-BFAE-4DA34764E847}" srcOrd="0" destOrd="0" presId="urn:microsoft.com/office/officeart/2005/8/layout/default"/>
    <dgm:cxn modelId="{FC08237F-0C36-4BD0-BBDC-C3023946A351}" srcId="{8FD4C1CA-C5AB-484A-838D-29E7E010BF24}" destId="{316F6B92-0C4C-42E1-8E2E-09ECA9B61113}" srcOrd="13" destOrd="0" parTransId="{924224D5-8111-49BE-B4D4-ED9D4E362031}" sibTransId="{07C1810C-7C56-4EF3-B213-9F26280C0192}"/>
    <dgm:cxn modelId="{6E2A9B81-7371-42AD-A47C-6E0C95AAA075}" type="presOf" srcId="{14E7EB9F-5F92-4BA7-8105-6C2FACABE8D6}" destId="{3FC15BDF-CEEC-4EBA-885E-6E076EF00A67}" srcOrd="0" destOrd="0" presId="urn:microsoft.com/office/officeart/2005/8/layout/default"/>
    <dgm:cxn modelId="{76C56F83-E704-4261-9F40-8AC450ED0633}" type="presOf" srcId="{1C24346A-6781-4C7E-B747-D94644E7A4BB}" destId="{5DADBD05-341F-473A-AA12-28D9338A3A44}" srcOrd="0" destOrd="0" presId="urn:microsoft.com/office/officeart/2005/8/layout/default"/>
    <dgm:cxn modelId="{454DE585-2BE3-4D86-AF98-813DE1BDC6F2}" srcId="{8FD4C1CA-C5AB-484A-838D-29E7E010BF24}" destId="{1C24346A-6781-4C7E-B747-D94644E7A4BB}" srcOrd="27" destOrd="0" parTransId="{A9BCEFB3-47BA-481A-B129-163DFC0D110C}" sibTransId="{5BBCEEDD-C76F-4FCA-8DBB-C0BC3B24238E}"/>
    <dgm:cxn modelId="{3303B68F-6417-4479-A874-31E5CA7A09E3}" type="presOf" srcId="{2FA56F9A-C360-45AF-9920-51EDD2B8F0FB}" destId="{588D6F0E-7C91-4634-B648-8855F643295E}" srcOrd="0" destOrd="0" presId="urn:microsoft.com/office/officeart/2005/8/layout/default"/>
    <dgm:cxn modelId="{65A6A39B-02FD-4355-A3CD-13D856AE2111}" type="presOf" srcId="{5C70AA7A-CB77-4345-9888-BE0774F1B406}" destId="{20604EA4-B8CC-426D-ADFD-EA86A11BFFB2}" srcOrd="0" destOrd="0" presId="urn:microsoft.com/office/officeart/2005/8/layout/default"/>
    <dgm:cxn modelId="{653BBD9E-6AAF-428D-855F-2AF6AABBA373}" type="presOf" srcId="{632CBC73-6AB0-439B-904E-4D10D56FC0A2}" destId="{572B1A30-0C9C-4425-A252-ACF9C1132E8F}" srcOrd="0" destOrd="0" presId="urn:microsoft.com/office/officeart/2005/8/layout/default"/>
    <dgm:cxn modelId="{F3BE5AA3-0DE0-47E7-8475-7E4BEF5071D4}" srcId="{8FD4C1CA-C5AB-484A-838D-29E7E010BF24}" destId="{21A8302D-251A-43CB-8CC4-11799220DAAF}" srcOrd="25" destOrd="0" parTransId="{A5ECD849-7278-4009-A92A-3B4B326E15BB}" sibTransId="{642C3181-4BAF-4902-84D6-16A3DC4FAC09}"/>
    <dgm:cxn modelId="{9EC9BFA5-F406-4BDC-B07A-FC4ED809966C}" type="presOf" srcId="{E235A670-BB4C-4DC2-BD52-098469903276}" destId="{36E14CF9-3035-41B4-93D3-CBB729846706}" srcOrd="0" destOrd="0" presId="urn:microsoft.com/office/officeart/2005/8/layout/default"/>
    <dgm:cxn modelId="{F96D84A9-7328-4538-9649-371088DD5AA5}" type="presOf" srcId="{8FD4C1CA-C5AB-484A-838D-29E7E010BF24}" destId="{06999D59-56D9-4901-9EC1-6280767C9279}" srcOrd="0" destOrd="0" presId="urn:microsoft.com/office/officeart/2005/8/layout/default"/>
    <dgm:cxn modelId="{1398ACA9-41D4-44B2-AE84-A3481DA9B3DB}" srcId="{8FD4C1CA-C5AB-484A-838D-29E7E010BF24}" destId="{06009DA8-8A92-41CD-AD9C-162D380BA1E9}" srcOrd="17" destOrd="0" parTransId="{83A2FBFA-C41F-46EC-958B-75CB86E07AEF}" sibTransId="{1BA50E16-07E0-4FD5-9F83-2290DC8769AB}"/>
    <dgm:cxn modelId="{40C208AC-7483-4579-9022-6319C16900EB}" srcId="{8FD4C1CA-C5AB-484A-838D-29E7E010BF24}" destId="{9C840470-5737-458C-BEE9-7547E8707AD8}" srcOrd="5" destOrd="0" parTransId="{38D87EF0-504E-4EE1-BD4D-569E711267D7}" sibTransId="{52893D7C-5B3A-4E11-A14D-414E330AC839}"/>
    <dgm:cxn modelId="{4E7BE5B4-9C54-4912-AE57-7975CCCE2731}" type="presOf" srcId="{22CF9BC8-AAAA-417B-BF49-312CF90914E5}" destId="{3B30B596-6AD9-4812-A9BD-88768B963F96}" srcOrd="0" destOrd="0" presId="urn:microsoft.com/office/officeart/2005/8/layout/default"/>
    <dgm:cxn modelId="{7DC5DAB8-DCC1-4774-B5F5-9FD67DE2CDA9}" type="presOf" srcId="{C1A85E56-38FA-4A3D-9693-CEAB744DFC9A}" destId="{127D1FF2-A003-4731-9372-8EAFE012AB9C}" srcOrd="0" destOrd="0" presId="urn:microsoft.com/office/officeart/2005/8/layout/default"/>
    <dgm:cxn modelId="{5B27FAC3-62E7-4799-B490-623FB0F227EA}" srcId="{8FD4C1CA-C5AB-484A-838D-29E7E010BF24}" destId="{2FA56F9A-C360-45AF-9920-51EDD2B8F0FB}" srcOrd="23" destOrd="0" parTransId="{00289E27-03A7-4EA3-88A1-54EE51F287CE}" sibTransId="{B0B5D2F1-E5ED-49D6-B733-126AC8050748}"/>
    <dgm:cxn modelId="{93829AC4-BDFF-4695-B1AE-B672D426ACA3}" srcId="{8FD4C1CA-C5AB-484A-838D-29E7E010BF24}" destId="{3C24D1E8-97E0-4DF7-B2D3-89B04827D94A}" srcOrd="16" destOrd="0" parTransId="{60E73BB9-EC2E-4188-8916-D75C17EFB175}" sibTransId="{D759F782-A575-4C2E-B4D3-C9DF5EE2C59C}"/>
    <dgm:cxn modelId="{DFAF7ACE-D2FA-4B1B-8C37-6C648A8CAADB}" type="presOf" srcId="{06009DA8-8A92-41CD-AD9C-162D380BA1E9}" destId="{6F303629-244C-4908-9C0A-A0AF9329C348}" srcOrd="0" destOrd="0" presId="urn:microsoft.com/office/officeart/2005/8/layout/default"/>
    <dgm:cxn modelId="{BDCA50D2-55D5-4869-9CB8-75BBAC5ABE04}" srcId="{8FD4C1CA-C5AB-484A-838D-29E7E010BF24}" destId="{14E7EB9F-5F92-4BA7-8105-6C2FACABE8D6}" srcOrd="8" destOrd="0" parTransId="{28FE13BB-DC6B-4065-87CA-BB9283D98F98}" sibTransId="{7E58CE31-A0EC-4943-A068-CC093A959C71}"/>
    <dgm:cxn modelId="{FD2908D4-2091-4E25-92BD-FD822856C7B5}" srcId="{8FD4C1CA-C5AB-484A-838D-29E7E010BF24}" destId="{E97D0D69-A22F-411E-8FE5-74AFD002D3CE}" srcOrd="19" destOrd="0" parTransId="{8C65E1C0-6C26-40B6-ABBA-1923F5307F2C}" sibTransId="{E4F17AA8-3FB5-471D-8522-4A181AE8586C}"/>
    <dgm:cxn modelId="{9C8051DA-C377-4B31-8595-B431FD865B35}" srcId="{8FD4C1CA-C5AB-484A-838D-29E7E010BF24}" destId="{7359CAC0-1259-4BA2-B144-E5FB3AE37B2C}" srcOrd="11" destOrd="0" parTransId="{B75258F4-70A8-43BB-911B-AD88F01F6424}" sibTransId="{637C132E-54A0-4609-BAB9-EA550612EB7D}"/>
    <dgm:cxn modelId="{D836A0DD-B0BD-4758-8BE3-A81E15422188}" srcId="{8FD4C1CA-C5AB-484A-838D-29E7E010BF24}" destId="{0C80D0C3-880D-43CA-826B-F4679647DD7A}" srcOrd="9" destOrd="0" parTransId="{5CF6B0D4-46B5-484D-A464-E60A96E7EF1E}" sibTransId="{ED028BBB-E4B2-4E8B-B849-A916C19619D5}"/>
    <dgm:cxn modelId="{6B2090DE-5859-4B31-ABED-8AE7B382CC3B}" type="presOf" srcId="{E92248A2-36D5-4D87-87DE-4A0945DBB8E9}" destId="{25EC02DB-4537-4DEB-A505-17781D7CDBBD}" srcOrd="0" destOrd="0" presId="urn:microsoft.com/office/officeart/2005/8/layout/default"/>
    <dgm:cxn modelId="{8AD2B1DE-E713-4F9B-BC12-604B70AB442A}" type="presOf" srcId="{1A3E3933-AB75-4135-A17A-BD996022C8E1}" destId="{6911A22C-8CDC-420A-A856-BFB554E3FA9D}" srcOrd="0" destOrd="0" presId="urn:microsoft.com/office/officeart/2005/8/layout/default"/>
    <dgm:cxn modelId="{82E2DAE3-34BB-45E7-9C1A-D0E2AA216E86}" type="presOf" srcId="{1157A79F-172D-4B02-A576-924F88509FAA}" destId="{657C39DF-36AF-4756-9D85-8568BD88E4DE}" srcOrd="0" destOrd="0" presId="urn:microsoft.com/office/officeart/2005/8/layout/default"/>
    <dgm:cxn modelId="{72A08EE6-F6DD-4D75-8C56-86DAD8235440}" type="presOf" srcId="{04DEDCE9-3148-46C7-9D60-E4AF1BB8785E}" destId="{EE33DB83-29FE-43AC-9965-59417B8B12BA}" srcOrd="0" destOrd="0" presId="urn:microsoft.com/office/officeart/2005/8/layout/default"/>
    <dgm:cxn modelId="{CD9ABEEC-1B1C-4C86-BE25-5679A06F4572}" srcId="{8FD4C1CA-C5AB-484A-838D-29E7E010BF24}" destId="{632CBC73-6AB0-439B-904E-4D10D56FC0A2}" srcOrd="21" destOrd="0" parTransId="{C887D7CE-C84E-46BE-B807-9B934DDE3275}" sibTransId="{7AF4AAA3-E3A2-42B3-A038-B1CB8AB9A528}"/>
    <dgm:cxn modelId="{380792F2-E3BC-4E45-B89B-59FE4C1B0E30}" type="presOf" srcId="{0A64F20F-70DA-4F4C-A9BE-B1718D96F732}" destId="{C2DF8B83-A79C-4ADE-AFF2-674478155175}" srcOrd="0" destOrd="0" presId="urn:microsoft.com/office/officeart/2005/8/layout/default"/>
    <dgm:cxn modelId="{2009ECF5-2849-421D-AE63-71558641F027}" srcId="{8FD4C1CA-C5AB-484A-838D-29E7E010BF24}" destId="{6D8016DA-3E4E-4FD5-B306-B6E4846B084E}" srcOrd="3" destOrd="0" parTransId="{741AC298-54CA-451B-A598-DCCDBCCF5F7E}" sibTransId="{B726CD28-A2AF-4678-9427-C989B9DC8568}"/>
    <dgm:cxn modelId="{9D0D1BF6-7E47-428F-8E38-62BA6F1B405A}" srcId="{8FD4C1CA-C5AB-484A-838D-29E7E010BF24}" destId="{22F3BC82-EC46-41C7-A709-405CF21BECD0}" srcOrd="7" destOrd="0" parTransId="{75A08032-FF1B-4FB8-8184-ABB46E126BF4}" sibTransId="{71D00D65-6D45-49A5-AB84-0696AB7F7EDB}"/>
    <dgm:cxn modelId="{4C2350FE-F31E-4544-9C23-4FE17999A7D3}" type="presOf" srcId="{6D8016DA-3E4E-4FD5-B306-B6E4846B084E}" destId="{BE9D2A34-266B-4F49-9158-F661ABD7EB61}" srcOrd="0" destOrd="0" presId="urn:microsoft.com/office/officeart/2005/8/layout/default"/>
    <dgm:cxn modelId="{9AE80E17-91C4-443D-B5A8-1D85F019FCB2}" type="presParOf" srcId="{06999D59-56D9-4901-9EC1-6280767C9279}" destId="{127D1FF2-A003-4731-9372-8EAFE012AB9C}" srcOrd="0" destOrd="0" presId="urn:microsoft.com/office/officeart/2005/8/layout/default"/>
    <dgm:cxn modelId="{3BAE2734-F7F8-45B9-83CC-EEF9788FE17F}" type="presParOf" srcId="{06999D59-56D9-4901-9EC1-6280767C9279}" destId="{E345920A-B3E0-4CA6-8D8C-93846A66AB60}" srcOrd="1" destOrd="0" presId="urn:microsoft.com/office/officeart/2005/8/layout/default"/>
    <dgm:cxn modelId="{BF2AB1E9-E71E-4096-B462-B703778E2172}" type="presParOf" srcId="{06999D59-56D9-4901-9EC1-6280767C9279}" destId="{EE33DB83-29FE-43AC-9965-59417B8B12BA}" srcOrd="2" destOrd="0" presId="urn:microsoft.com/office/officeart/2005/8/layout/default"/>
    <dgm:cxn modelId="{19E4A392-A6A6-4DBF-85CD-1694F7B1285B}" type="presParOf" srcId="{06999D59-56D9-4901-9EC1-6280767C9279}" destId="{5A46C5BA-66F7-4E8B-A482-327F3275C4FE}" srcOrd="3" destOrd="0" presId="urn:microsoft.com/office/officeart/2005/8/layout/default"/>
    <dgm:cxn modelId="{39811014-A509-45DE-A3FD-C003F1B65DE5}" type="presParOf" srcId="{06999D59-56D9-4901-9EC1-6280767C9279}" destId="{3B30B596-6AD9-4812-A9BD-88768B963F96}" srcOrd="4" destOrd="0" presId="urn:microsoft.com/office/officeart/2005/8/layout/default"/>
    <dgm:cxn modelId="{B07DDF77-0B57-4EFA-9CE1-DC14E4252D65}" type="presParOf" srcId="{06999D59-56D9-4901-9EC1-6280767C9279}" destId="{4DF99FE5-E60E-43EF-85CE-FFAA09BC4D09}" srcOrd="5" destOrd="0" presId="urn:microsoft.com/office/officeart/2005/8/layout/default"/>
    <dgm:cxn modelId="{4A00985E-7CFA-489B-9B80-ADFB772830EF}" type="presParOf" srcId="{06999D59-56D9-4901-9EC1-6280767C9279}" destId="{BE9D2A34-266B-4F49-9158-F661ABD7EB61}" srcOrd="6" destOrd="0" presId="urn:microsoft.com/office/officeart/2005/8/layout/default"/>
    <dgm:cxn modelId="{191A715D-297D-4B94-89E0-88189511FA16}" type="presParOf" srcId="{06999D59-56D9-4901-9EC1-6280767C9279}" destId="{3EF6524D-45B1-4D48-8283-93A6C63EC711}" srcOrd="7" destOrd="0" presId="urn:microsoft.com/office/officeart/2005/8/layout/default"/>
    <dgm:cxn modelId="{84505208-032A-4957-9EEC-2863901EFEBD}" type="presParOf" srcId="{06999D59-56D9-4901-9EC1-6280767C9279}" destId="{C2DF8B83-A79C-4ADE-AFF2-674478155175}" srcOrd="8" destOrd="0" presId="urn:microsoft.com/office/officeart/2005/8/layout/default"/>
    <dgm:cxn modelId="{6322F916-0CA6-4B1E-A989-FAD25B5B5BF6}" type="presParOf" srcId="{06999D59-56D9-4901-9EC1-6280767C9279}" destId="{C90DAF56-E7F5-4A85-A124-B5FD18A4B1ED}" srcOrd="9" destOrd="0" presId="urn:microsoft.com/office/officeart/2005/8/layout/default"/>
    <dgm:cxn modelId="{690A341D-453C-4EC2-867E-C2796FF096F6}" type="presParOf" srcId="{06999D59-56D9-4901-9EC1-6280767C9279}" destId="{5C5964A3-5CA5-4CFD-82D6-4AABD3AB0C39}" srcOrd="10" destOrd="0" presId="urn:microsoft.com/office/officeart/2005/8/layout/default"/>
    <dgm:cxn modelId="{1F839ED3-64AD-4913-89F8-6CB5CC2C611D}" type="presParOf" srcId="{06999D59-56D9-4901-9EC1-6280767C9279}" destId="{D6AEC1C8-75AD-4AB7-8CA5-EFEF437AE541}" srcOrd="11" destOrd="0" presId="urn:microsoft.com/office/officeart/2005/8/layout/default"/>
    <dgm:cxn modelId="{7A58D97F-C9E4-4E25-BFA1-2B4B08076B28}" type="presParOf" srcId="{06999D59-56D9-4901-9EC1-6280767C9279}" destId="{F5DA6498-C4F8-4710-A782-7211DE174249}" srcOrd="12" destOrd="0" presId="urn:microsoft.com/office/officeart/2005/8/layout/default"/>
    <dgm:cxn modelId="{E0755719-AA64-4C94-ACE0-6F9AC8BD12C4}" type="presParOf" srcId="{06999D59-56D9-4901-9EC1-6280767C9279}" destId="{2E685EA3-461B-4C87-996F-463D7385DC5C}" srcOrd="13" destOrd="0" presId="urn:microsoft.com/office/officeart/2005/8/layout/default"/>
    <dgm:cxn modelId="{C0CAFBE4-82EC-41D2-B28A-4F4CB14BFF50}" type="presParOf" srcId="{06999D59-56D9-4901-9EC1-6280767C9279}" destId="{E1F1ACFA-5BF1-48B8-876A-BA083EAAAD3A}" srcOrd="14" destOrd="0" presId="urn:microsoft.com/office/officeart/2005/8/layout/default"/>
    <dgm:cxn modelId="{C481F457-30C7-4F2A-B453-0BA7939EC749}" type="presParOf" srcId="{06999D59-56D9-4901-9EC1-6280767C9279}" destId="{56804C4C-B42C-49A9-8E8D-BB817DA3C1BA}" srcOrd="15" destOrd="0" presId="urn:microsoft.com/office/officeart/2005/8/layout/default"/>
    <dgm:cxn modelId="{BF941F5F-5ED5-48E1-9014-1E195C1C4D98}" type="presParOf" srcId="{06999D59-56D9-4901-9EC1-6280767C9279}" destId="{3FC15BDF-CEEC-4EBA-885E-6E076EF00A67}" srcOrd="16" destOrd="0" presId="urn:microsoft.com/office/officeart/2005/8/layout/default"/>
    <dgm:cxn modelId="{BCACF9DA-773F-470E-BE3A-7021778ABA19}" type="presParOf" srcId="{06999D59-56D9-4901-9EC1-6280767C9279}" destId="{0A72596C-06C0-4F72-815C-5A1945AB8846}" srcOrd="17" destOrd="0" presId="urn:microsoft.com/office/officeart/2005/8/layout/default"/>
    <dgm:cxn modelId="{5C858668-A585-404E-82AE-E277250DA634}" type="presParOf" srcId="{06999D59-56D9-4901-9EC1-6280767C9279}" destId="{994F704F-D19B-4F03-8424-8BF51333B884}" srcOrd="18" destOrd="0" presId="urn:microsoft.com/office/officeart/2005/8/layout/default"/>
    <dgm:cxn modelId="{D82BAC18-AE4B-4DBF-9E87-38B387ACD6B6}" type="presParOf" srcId="{06999D59-56D9-4901-9EC1-6280767C9279}" destId="{3C27B9C8-F661-436F-B6EB-7D9A01F75AB1}" srcOrd="19" destOrd="0" presId="urn:microsoft.com/office/officeart/2005/8/layout/default"/>
    <dgm:cxn modelId="{1A959334-9DCA-4433-B9CC-8FA6EF8EFFAC}" type="presParOf" srcId="{06999D59-56D9-4901-9EC1-6280767C9279}" destId="{657C39DF-36AF-4756-9D85-8568BD88E4DE}" srcOrd="20" destOrd="0" presId="urn:microsoft.com/office/officeart/2005/8/layout/default"/>
    <dgm:cxn modelId="{1492CD81-9A66-4DD4-9B3C-C62139FA6F5C}" type="presParOf" srcId="{06999D59-56D9-4901-9EC1-6280767C9279}" destId="{EE576E7E-86AD-4716-BB2A-3C1D40D91261}" srcOrd="21" destOrd="0" presId="urn:microsoft.com/office/officeart/2005/8/layout/default"/>
    <dgm:cxn modelId="{01B46E79-A3EE-4026-BD38-2B07B14177E6}" type="presParOf" srcId="{06999D59-56D9-4901-9EC1-6280767C9279}" destId="{E30AE628-E640-4D5A-B71B-445F9EECD343}" srcOrd="22" destOrd="0" presId="urn:microsoft.com/office/officeart/2005/8/layout/default"/>
    <dgm:cxn modelId="{01E9E432-B531-4783-936E-FBE1610F344E}" type="presParOf" srcId="{06999D59-56D9-4901-9EC1-6280767C9279}" destId="{96AB4CF2-735C-45C5-94EA-136EF4758437}" srcOrd="23" destOrd="0" presId="urn:microsoft.com/office/officeart/2005/8/layout/default"/>
    <dgm:cxn modelId="{EF4704EA-CB9A-4B97-B4BA-076F4A25D948}" type="presParOf" srcId="{06999D59-56D9-4901-9EC1-6280767C9279}" destId="{6911A22C-8CDC-420A-A856-BFB554E3FA9D}" srcOrd="24" destOrd="0" presId="urn:microsoft.com/office/officeart/2005/8/layout/default"/>
    <dgm:cxn modelId="{B7CA0005-5B8D-45B2-BBB2-EAA06240722E}" type="presParOf" srcId="{06999D59-56D9-4901-9EC1-6280767C9279}" destId="{01E3217A-9B53-46E1-9E44-D43D8C41708B}" srcOrd="25" destOrd="0" presId="urn:microsoft.com/office/officeart/2005/8/layout/default"/>
    <dgm:cxn modelId="{CC43C12A-0415-419D-9F74-98E73FACC814}" type="presParOf" srcId="{06999D59-56D9-4901-9EC1-6280767C9279}" destId="{FFE4A7F4-42AE-45FD-A029-F486E18F37E4}" srcOrd="26" destOrd="0" presId="urn:microsoft.com/office/officeart/2005/8/layout/default"/>
    <dgm:cxn modelId="{EC7979F4-73A9-4F87-8D95-F2E942F38B39}" type="presParOf" srcId="{06999D59-56D9-4901-9EC1-6280767C9279}" destId="{6755C8C3-C6CF-471A-AF6C-B4BDB7BEEE87}" srcOrd="27" destOrd="0" presId="urn:microsoft.com/office/officeart/2005/8/layout/default"/>
    <dgm:cxn modelId="{742AF7F4-489E-46E8-98F0-E3BD96303BA0}" type="presParOf" srcId="{06999D59-56D9-4901-9EC1-6280767C9279}" destId="{0A29C788-3592-4D44-B593-A661ABAF1137}" srcOrd="28" destOrd="0" presId="urn:microsoft.com/office/officeart/2005/8/layout/default"/>
    <dgm:cxn modelId="{FA66F878-12C2-4358-8A94-754F22801089}" type="presParOf" srcId="{06999D59-56D9-4901-9EC1-6280767C9279}" destId="{A6B149BE-2325-4980-B6B1-104568EF684D}" srcOrd="29" destOrd="0" presId="urn:microsoft.com/office/officeart/2005/8/layout/default"/>
    <dgm:cxn modelId="{3577F3C3-DE58-46F0-8EC8-9B715E0DB32F}" type="presParOf" srcId="{06999D59-56D9-4901-9EC1-6280767C9279}" destId="{36E14CF9-3035-41B4-93D3-CBB729846706}" srcOrd="30" destOrd="0" presId="urn:microsoft.com/office/officeart/2005/8/layout/default"/>
    <dgm:cxn modelId="{ED5F688E-D9A3-41F3-B903-7164EE870BB5}" type="presParOf" srcId="{06999D59-56D9-4901-9EC1-6280767C9279}" destId="{E1D0338D-D826-46BC-8CFD-CDAD2312787D}" srcOrd="31" destOrd="0" presId="urn:microsoft.com/office/officeart/2005/8/layout/default"/>
    <dgm:cxn modelId="{123F6B39-1399-43E8-969D-105EAE5E8C2F}" type="presParOf" srcId="{06999D59-56D9-4901-9EC1-6280767C9279}" destId="{B768A4AD-A663-4870-894B-541363CD1A49}" srcOrd="32" destOrd="0" presId="urn:microsoft.com/office/officeart/2005/8/layout/default"/>
    <dgm:cxn modelId="{4B1D41CD-1466-4148-9241-1C60B8F47536}" type="presParOf" srcId="{06999D59-56D9-4901-9EC1-6280767C9279}" destId="{1C39B336-6AEB-48C6-A031-B1ECFD5E69FE}" srcOrd="33" destOrd="0" presId="urn:microsoft.com/office/officeart/2005/8/layout/default"/>
    <dgm:cxn modelId="{C1148F2A-19FD-4644-94A6-A88EC00A415F}" type="presParOf" srcId="{06999D59-56D9-4901-9EC1-6280767C9279}" destId="{6F303629-244C-4908-9C0A-A0AF9329C348}" srcOrd="34" destOrd="0" presId="urn:microsoft.com/office/officeart/2005/8/layout/default"/>
    <dgm:cxn modelId="{A735C44A-5130-4B01-B84B-24FB69A03FDD}" type="presParOf" srcId="{06999D59-56D9-4901-9EC1-6280767C9279}" destId="{85EA101A-96B6-4874-87A3-52517E8FD264}" srcOrd="35" destOrd="0" presId="urn:microsoft.com/office/officeart/2005/8/layout/default"/>
    <dgm:cxn modelId="{94BA476A-8E04-40DF-8CBD-535CAA8F59B6}" type="presParOf" srcId="{06999D59-56D9-4901-9EC1-6280767C9279}" destId="{3E03A66B-0AA3-40D3-BFAE-4DA34764E847}" srcOrd="36" destOrd="0" presId="urn:microsoft.com/office/officeart/2005/8/layout/default"/>
    <dgm:cxn modelId="{6A339446-8655-4785-902B-102B0796D07D}" type="presParOf" srcId="{06999D59-56D9-4901-9EC1-6280767C9279}" destId="{DBAA0BF9-145E-41F5-A404-2307A0BE5219}" srcOrd="37" destOrd="0" presId="urn:microsoft.com/office/officeart/2005/8/layout/default"/>
    <dgm:cxn modelId="{E313C5B5-6C47-4DB5-8011-43C19F82852C}" type="presParOf" srcId="{06999D59-56D9-4901-9EC1-6280767C9279}" destId="{25171980-DBC5-4C5B-BE7C-ABF6B930E16D}" srcOrd="38" destOrd="0" presId="urn:microsoft.com/office/officeart/2005/8/layout/default"/>
    <dgm:cxn modelId="{348A9D88-27F9-49F0-AF42-C6FA69E05BD0}" type="presParOf" srcId="{06999D59-56D9-4901-9EC1-6280767C9279}" destId="{BF297E50-FA6C-46D5-A1BA-AB8F8DD8B56E}" srcOrd="39" destOrd="0" presId="urn:microsoft.com/office/officeart/2005/8/layout/default"/>
    <dgm:cxn modelId="{17D09769-C4CB-4F1E-94A3-85F25DBFC6C5}" type="presParOf" srcId="{06999D59-56D9-4901-9EC1-6280767C9279}" destId="{25EC02DB-4537-4DEB-A505-17781D7CDBBD}" srcOrd="40" destOrd="0" presId="urn:microsoft.com/office/officeart/2005/8/layout/default"/>
    <dgm:cxn modelId="{F49180AD-2216-44CA-8758-C8BE0BC3C24F}" type="presParOf" srcId="{06999D59-56D9-4901-9EC1-6280767C9279}" destId="{70DDB2D8-6195-4EF2-A5BA-79265172EE21}" srcOrd="41" destOrd="0" presId="urn:microsoft.com/office/officeart/2005/8/layout/default"/>
    <dgm:cxn modelId="{6D8B1E44-FC84-497A-8B12-A47B0471919F}" type="presParOf" srcId="{06999D59-56D9-4901-9EC1-6280767C9279}" destId="{572B1A30-0C9C-4425-A252-ACF9C1132E8F}" srcOrd="42" destOrd="0" presId="urn:microsoft.com/office/officeart/2005/8/layout/default"/>
    <dgm:cxn modelId="{BC70407D-FB6C-481C-8ACA-10FF188C44A4}" type="presParOf" srcId="{06999D59-56D9-4901-9EC1-6280767C9279}" destId="{BB36AEAD-4F23-4E78-BBE0-F441E2812E98}" srcOrd="43" destOrd="0" presId="urn:microsoft.com/office/officeart/2005/8/layout/default"/>
    <dgm:cxn modelId="{E78FBF3D-1460-485A-A076-7C3FEB64386D}" type="presParOf" srcId="{06999D59-56D9-4901-9EC1-6280767C9279}" destId="{20604EA4-B8CC-426D-ADFD-EA86A11BFFB2}" srcOrd="44" destOrd="0" presId="urn:microsoft.com/office/officeart/2005/8/layout/default"/>
    <dgm:cxn modelId="{F4C23E9A-2577-4D2F-9559-440A980CC200}" type="presParOf" srcId="{06999D59-56D9-4901-9EC1-6280767C9279}" destId="{B5965B0C-B381-4940-8937-90FE1767DCCD}" srcOrd="45" destOrd="0" presId="urn:microsoft.com/office/officeart/2005/8/layout/default"/>
    <dgm:cxn modelId="{3D3ADB56-650B-4C80-86F0-F135951347F9}" type="presParOf" srcId="{06999D59-56D9-4901-9EC1-6280767C9279}" destId="{588D6F0E-7C91-4634-B648-8855F643295E}" srcOrd="46" destOrd="0" presId="urn:microsoft.com/office/officeart/2005/8/layout/default"/>
    <dgm:cxn modelId="{835D24E6-C5D1-45C3-BDA9-DB68D7E1FBD3}" type="presParOf" srcId="{06999D59-56D9-4901-9EC1-6280767C9279}" destId="{8A0C52FC-5A73-4735-ACB9-EDB79F774BB8}" srcOrd="47" destOrd="0" presId="urn:microsoft.com/office/officeart/2005/8/layout/default"/>
    <dgm:cxn modelId="{191C071B-B8A8-4139-941A-2D98DE83F8E8}" type="presParOf" srcId="{06999D59-56D9-4901-9EC1-6280767C9279}" destId="{6C2E2AC3-058A-49C1-B90D-F2D93D8FF5D3}" srcOrd="48" destOrd="0" presId="urn:microsoft.com/office/officeart/2005/8/layout/default"/>
    <dgm:cxn modelId="{997218C3-BD7E-452B-ADEC-954407B03821}" type="presParOf" srcId="{06999D59-56D9-4901-9EC1-6280767C9279}" destId="{24C53678-127D-447E-8CD0-56C96B3668A8}" srcOrd="49" destOrd="0" presId="urn:microsoft.com/office/officeart/2005/8/layout/default"/>
    <dgm:cxn modelId="{82B1E710-0A23-47DF-B56A-472F0B937BFD}" type="presParOf" srcId="{06999D59-56D9-4901-9EC1-6280767C9279}" destId="{CD915C57-B4C3-4EB9-9D6E-54A2650DB403}" srcOrd="50" destOrd="0" presId="urn:microsoft.com/office/officeart/2005/8/layout/default"/>
    <dgm:cxn modelId="{CD5E2107-EB69-4DE9-B068-53347816E469}" type="presParOf" srcId="{06999D59-56D9-4901-9EC1-6280767C9279}" destId="{5F381D05-4C42-4C7A-BB62-9AC637697576}" srcOrd="51" destOrd="0" presId="urn:microsoft.com/office/officeart/2005/8/layout/default"/>
    <dgm:cxn modelId="{CEC4AACD-50AB-47B0-808B-AC07D01A12D4}" type="presParOf" srcId="{06999D59-56D9-4901-9EC1-6280767C9279}" destId="{D743C1EA-17D0-4984-9B37-A6B0EA322807}" srcOrd="52" destOrd="0" presId="urn:microsoft.com/office/officeart/2005/8/layout/default"/>
    <dgm:cxn modelId="{CEAAB1E9-211D-409A-9CE4-9C938F0E2C74}" type="presParOf" srcId="{06999D59-56D9-4901-9EC1-6280767C9279}" destId="{6B8885E5-50AF-4EBE-AB7B-91D3189893D0}" srcOrd="53" destOrd="0" presId="urn:microsoft.com/office/officeart/2005/8/layout/default"/>
    <dgm:cxn modelId="{84DE8CA5-F19E-4534-8ADB-21AB2AC93A2B}" type="presParOf" srcId="{06999D59-56D9-4901-9EC1-6280767C9279}" destId="{5DADBD05-341F-473A-AA12-28D9338A3A44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D1FF2-A003-4731-9372-8EAFE012AB9C}">
      <dsp:nvSpPr>
        <dsp:cNvPr id="0" name=""/>
        <dsp:cNvSpPr/>
      </dsp:nvSpPr>
      <dsp:spPr>
        <a:xfrm>
          <a:off x="9242" y="311049"/>
          <a:ext cx="1381199" cy="8287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 dirty="0"/>
            <a:t>Biolääketiede </a:t>
          </a:r>
          <a:r>
            <a:rPr lang="fi-FI" sz="1000" b="0" i="0" kern="1200" dirty="0"/>
            <a:t>(TY)​</a:t>
          </a:r>
          <a:endParaRPr lang="en-US" sz="1000" kern="1200" dirty="0"/>
        </a:p>
      </dsp:txBody>
      <dsp:txXfrm>
        <a:off x="9242" y="311049"/>
        <a:ext cx="1381199" cy="828719"/>
      </dsp:txXfrm>
    </dsp:sp>
    <dsp:sp modelId="{EE33DB83-29FE-43AC-9965-59417B8B12BA}">
      <dsp:nvSpPr>
        <dsp:cNvPr id="0" name=""/>
        <dsp:cNvSpPr/>
      </dsp:nvSpPr>
      <dsp:spPr>
        <a:xfrm>
          <a:off x="1528561" y="311049"/>
          <a:ext cx="1381199" cy="828719"/>
        </a:xfrm>
        <a:prstGeom prst="rect">
          <a:avLst/>
        </a:prstGeom>
        <a:solidFill>
          <a:schemeClr val="accent5">
            <a:hueOff val="-250316"/>
            <a:satOff val="-645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 dirty="0"/>
            <a:t>Biotekniikka</a:t>
          </a:r>
          <a:r>
            <a:rPr lang="fi-FI" sz="1000" b="0" i="0" kern="1200" dirty="0"/>
            <a:t> (TY)</a:t>
          </a:r>
          <a:endParaRPr lang="en-US" sz="1000" kern="1200" dirty="0"/>
        </a:p>
      </dsp:txBody>
      <dsp:txXfrm>
        <a:off x="1528561" y="311049"/>
        <a:ext cx="1381199" cy="828719"/>
      </dsp:txXfrm>
    </dsp:sp>
    <dsp:sp modelId="{3B30B596-6AD9-4812-A9BD-88768B963F96}">
      <dsp:nvSpPr>
        <dsp:cNvPr id="0" name=""/>
        <dsp:cNvSpPr/>
      </dsp:nvSpPr>
      <dsp:spPr>
        <a:xfrm>
          <a:off x="3047880" y="311049"/>
          <a:ext cx="1381199" cy="828719"/>
        </a:xfrm>
        <a:prstGeom prst="rect">
          <a:avLst/>
        </a:prstGeom>
        <a:solidFill>
          <a:schemeClr val="accent5">
            <a:hueOff val="-500633"/>
            <a:satOff val="-1290"/>
            <a:lumOff val="-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 dirty="0"/>
            <a:t>Tieto- ja viestintätekniikka</a:t>
          </a:r>
          <a:r>
            <a:rPr lang="fi-FI" sz="1000" b="0" i="0" kern="1200" dirty="0"/>
            <a:t> (TY)​</a:t>
          </a:r>
          <a:endParaRPr lang="en-US" sz="1000" kern="1200" dirty="0"/>
        </a:p>
      </dsp:txBody>
      <dsp:txXfrm>
        <a:off x="3047880" y="311049"/>
        <a:ext cx="1381199" cy="828719"/>
      </dsp:txXfrm>
    </dsp:sp>
    <dsp:sp modelId="{BE9D2A34-266B-4F49-9158-F661ABD7EB61}">
      <dsp:nvSpPr>
        <dsp:cNvPr id="0" name=""/>
        <dsp:cNvSpPr/>
      </dsp:nvSpPr>
      <dsp:spPr>
        <a:xfrm>
          <a:off x="4567200" y="311049"/>
          <a:ext cx="1381199" cy="828719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/>
            <a:t>Insinööri, tieto- ja viestintätekniikka</a:t>
          </a:r>
          <a:r>
            <a:rPr lang="fi-FI" sz="1000" b="0" i="0" kern="1200"/>
            <a:t> (AMK)​​</a:t>
          </a:r>
          <a:endParaRPr lang="en-US" sz="1000" kern="1200"/>
        </a:p>
      </dsp:txBody>
      <dsp:txXfrm>
        <a:off x="4567200" y="311049"/>
        <a:ext cx="1381199" cy="828719"/>
      </dsp:txXfrm>
    </dsp:sp>
    <dsp:sp modelId="{C2DF8B83-A79C-4ADE-AFF2-674478155175}">
      <dsp:nvSpPr>
        <dsp:cNvPr id="0" name=""/>
        <dsp:cNvSpPr/>
      </dsp:nvSpPr>
      <dsp:spPr>
        <a:xfrm>
          <a:off x="6086519" y="311049"/>
          <a:ext cx="1381199" cy="828719"/>
        </a:xfrm>
        <a:prstGeom prst="rect">
          <a:avLst/>
        </a:prstGeom>
        <a:solidFill>
          <a:schemeClr val="accent5">
            <a:hueOff val="-1001266"/>
            <a:satOff val="-2581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/>
            <a:t>Insinööri, bio- ja kemiantekniikka</a:t>
          </a:r>
          <a:r>
            <a:rPr lang="fi-FI" sz="1000" b="0" i="0" kern="1200"/>
            <a:t> (AMK)​</a:t>
          </a:r>
          <a:endParaRPr lang="en-US" sz="1000" kern="1200"/>
        </a:p>
      </dsp:txBody>
      <dsp:txXfrm>
        <a:off x="6086519" y="311049"/>
        <a:ext cx="1381199" cy="828719"/>
      </dsp:txXfrm>
    </dsp:sp>
    <dsp:sp modelId="{5C5964A3-5CA5-4CFD-82D6-4AABD3AB0C39}">
      <dsp:nvSpPr>
        <dsp:cNvPr id="0" name=""/>
        <dsp:cNvSpPr/>
      </dsp:nvSpPr>
      <dsp:spPr>
        <a:xfrm>
          <a:off x="7605839" y="311049"/>
          <a:ext cx="1381199" cy="828719"/>
        </a:xfrm>
        <a:prstGeom prst="rect">
          <a:avLst/>
        </a:prstGeom>
        <a:solidFill>
          <a:schemeClr val="accent5">
            <a:hueOff val="-1251582"/>
            <a:satOff val="-3226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 dirty="0"/>
            <a:t>Biovetenskaper</a:t>
          </a:r>
          <a:r>
            <a:rPr lang="fi-FI" sz="1000" b="0" i="0" kern="1200" dirty="0"/>
            <a:t> (ÅA)​​</a:t>
          </a:r>
          <a:endParaRPr lang="en-US" sz="1000" kern="1200" dirty="0"/>
        </a:p>
      </dsp:txBody>
      <dsp:txXfrm>
        <a:off x="7605839" y="311049"/>
        <a:ext cx="1381199" cy="828719"/>
      </dsp:txXfrm>
    </dsp:sp>
    <dsp:sp modelId="{F5DA6498-C4F8-4710-A782-7211DE174249}">
      <dsp:nvSpPr>
        <dsp:cNvPr id="0" name=""/>
        <dsp:cNvSpPr/>
      </dsp:nvSpPr>
      <dsp:spPr>
        <a:xfrm>
          <a:off x="9125158" y="311049"/>
          <a:ext cx="1381199" cy="828719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/>
            <a:t>Biologia </a:t>
          </a:r>
          <a:r>
            <a:rPr lang="fi-FI" sz="1000" b="0" i="0" kern="1200"/>
            <a:t>(TY)</a:t>
          </a:r>
          <a:endParaRPr lang="en-US" sz="1000" kern="1200"/>
        </a:p>
      </dsp:txBody>
      <dsp:txXfrm>
        <a:off x="9125158" y="311049"/>
        <a:ext cx="1381199" cy="828719"/>
      </dsp:txXfrm>
    </dsp:sp>
    <dsp:sp modelId="{E1F1ACFA-5BF1-48B8-876A-BA083EAAAD3A}">
      <dsp:nvSpPr>
        <dsp:cNvPr id="0" name=""/>
        <dsp:cNvSpPr/>
      </dsp:nvSpPr>
      <dsp:spPr>
        <a:xfrm>
          <a:off x="9242" y="1277889"/>
          <a:ext cx="1381199" cy="828719"/>
        </a:xfrm>
        <a:prstGeom prst="rect">
          <a:avLst/>
        </a:prstGeom>
        <a:solidFill>
          <a:schemeClr val="accent5">
            <a:hueOff val="-1752215"/>
            <a:satOff val="-4516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/>
            <a:t>Biokemia</a:t>
          </a:r>
          <a:r>
            <a:rPr lang="fi-FI" sz="1000" b="0" i="0" kern="1200"/>
            <a:t> (TY)​</a:t>
          </a:r>
          <a:endParaRPr lang="en-US" sz="1000" kern="1200"/>
        </a:p>
      </dsp:txBody>
      <dsp:txXfrm>
        <a:off x="9242" y="1277889"/>
        <a:ext cx="1381199" cy="828719"/>
      </dsp:txXfrm>
    </dsp:sp>
    <dsp:sp modelId="{3FC15BDF-CEEC-4EBA-885E-6E076EF00A67}">
      <dsp:nvSpPr>
        <dsp:cNvPr id="0" name=""/>
        <dsp:cNvSpPr/>
      </dsp:nvSpPr>
      <dsp:spPr>
        <a:xfrm>
          <a:off x="1528561" y="1277889"/>
          <a:ext cx="1381199" cy="828719"/>
        </a:xfrm>
        <a:prstGeom prst="rect">
          <a:avLst/>
        </a:prstGeom>
        <a:solidFill>
          <a:schemeClr val="accent5">
            <a:hueOff val="-2002531"/>
            <a:satOff val="-5161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i="0" kern="1200"/>
            <a:t>Tietojenkäsittelytieteet</a:t>
          </a:r>
          <a:r>
            <a:rPr lang="fi-FI" sz="1000" b="0" i="0" kern="1200"/>
            <a:t> (TY)​</a:t>
          </a:r>
          <a:endParaRPr lang="en-US" sz="1000" kern="1200"/>
        </a:p>
      </dsp:txBody>
      <dsp:txXfrm>
        <a:off x="1528561" y="1277889"/>
        <a:ext cx="1381199" cy="828719"/>
      </dsp:txXfrm>
    </dsp:sp>
    <dsp:sp modelId="{994F704F-D19B-4F03-8424-8BF51333B884}">
      <dsp:nvSpPr>
        <dsp:cNvPr id="0" name=""/>
        <dsp:cNvSpPr/>
      </dsp:nvSpPr>
      <dsp:spPr>
        <a:xfrm>
          <a:off x="3047880" y="1277889"/>
          <a:ext cx="1381199" cy="8287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Lääketiede (TY)​</a:t>
          </a:r>
          <a:endParaRPr lang="en-US" sz="1000" kern="1200"/>
        </a:p>
      </dsp:txBody>
      <dsp:txXfrm>
        <a:off x="3047880" y="1277889"/>
        <a:ext cx="1381199" cy="828719"/>
      </dsp:txXfrm>
    </dsp:sp>
    <dsp:sp modelId="{657C39DF-36AF-4756-9D85-8568BD88E4DE}">
      <dsp:nvSpPr>
        <dsp:cNvPr id="0" name=""/>
        <dsp:cNvSpPr/>
      </dsp:nvSpPr>
      <dsp:spPr>
        <a:xfrm>
          <a:off x="4567200" y="1277889"/>
          <a:ext cx="1381199" cy="828719"/>
        </a:xfrm>
        <a:prstGeom prst="rect">
          <a:avLst/>
        </a:prstGeom>
        <a:solidFill>
          <a:schemeClr val="accent5">
            <a:hueOff val="-2503164"/>
            <a:satOff val="-6451"/>
            <a:lumOff val="-4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Naturvetenskaper (ÅA)​​​</a:t>
          </a:r>
          <a:endParaRPr lang="en-US" sz="1000" kern="1200" dirty="0"/>
        </a:p>
      </dsp:txBody>
      <dsp:txXfrm>
        <a:off x="4567200" y="1277889"/>
        <a:ext cx="1381199" cy="828719"/>
      </dsp:txXfrm>
    </dsp:sp>
    <dsp:sp modelId="{E30AE628-E640-4D5A-B71B-445F9EECD343}">
      <dsp:nvSpPr>
        <dsp:cNvPr id="0" name=""/>
        <dsp:cNvSpPr/>
      </dsp:nvSpPr>
      <dsp:spPr>
        <a:xfrm>
          <a:off x="6086519" y="1277889"/>
          <a:ext cx="1381199" cy="828719"/>
        </a:xfrm>
        <a:prstGeom prst="rect">
          <a:avLst/>
        </a:prstGeom>
        <a:solidFill>
          <a:schemeClr val="accent5">
            <a:hueOff val="-2753480"/>
            <a:satOff val="-7097"/>
            <a:lumOff val="-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Medianomi, mainonnan suunnittelu (AMK)​​</a:t>
          </a:r>
          <a:endParaRPr lang="en-US" sz="1000" kern="1200"/>
        </a:p>
      </dsp:txBody>
      <dsp:txXfrm>
        <a:off x="6086519" y="1277889"/>
        <a:ext cx="1381199" cy="828719"/>
      </dsp:txXfrm>
    </dsp:sp>
    <dsp:sp modelId="{6911A22C-8CDC-420A-A856-BFB554E3FA9D}">
      <dsp:nvSpPr>
        <dsp:cNvPr id="0" name=""/>
        <dsp:cNvSpPr/>
      </dsp:nvSpPr>
      <dsp:spPr>
        <a:xfrm>
          <a:off x="7605839" y="1277889"/>
          <a:ext cx="1381199" cy="828719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Hammaslääketiede (TY)​</a:t>
          </a:r>
          <a:endParaRPr lang="en-US" sz="1000" kern="1200"/>
        </a:p>
      </dsp:txBody>
      <dsp:txXfrm>
        <a:off x="7605839" y="1277889"/>
        <a:ext cx="1381199" cy="828719"/>
      </dsp:txXfrm>
    </dsp:sp>
    <dsp:sp modelId="{FFE4A7F4-42AE-45FD-A029-F486E18F37E4}">
      <dsp:nvSpPr>
        <dsp:cNvPr id="0" name=""/>
        <dsp:cNvSpPr/>
      </dsp:nvSpPr>
      <dsp:spPr>
        <a:xfrm>
          <a:off x="9125158" y="1277889"/>
          <a:ext cx="1381199" cy="828719"/>
        </a:xfrm>
        <a:prstGeom prst="rect">
          <a:avLst/>
        </a:prstGeom>
        <a:solidFill>
          <a:schemeClr val="accent5">
            <a:hueOff val="-3254113"/>
            <a:satOff val="-8387"/>
            <a:lumOff val="-5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Informationsteknologi (ÅA)​​​</a:t>
          </a:r>
          <a:endParaRPr lang="en-US" sz="1000" kern="1200" dirty="0"/>
        </a:p>
      </dsp:txBody>
      <dsp:txXfrm>
        <a:off x="9125158" y="1277889"/>
        <a:ext cx="1381199" cy="828719"/>
      </dsp:txXfrm>
    </dsp:sp>
    <dsp:sp modelId="{0A29C788-3592-4D44-B593-A661ABAF1137}">
      <dsp:nvSpPr>
        <dsp:cNvPr id="0" name=""/>
        <dsp:cNvSpPr/>
      </dsp:nvSpPr>
      <dsp:spPr>
        <a:xfrm>
          <a:off x="9242" y="2244728"/>
          <a:ext cx="1381199" cy="828719"/>
        </a:xfrm>
        <a:prstGeom prst="rect">
          <a:avLst/>
        </a:prstGeom>
        <a:solidFill>
          <a:schemeClr val="accent5">
            <a:hueOff val="-3504429"/>
            <a:satOff val="-9032"/>
            <a:lumOff val="-6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Kemia (TY)</a:t>
          </a:r>
          <a:endParaRPr lang="en-US" sz="1000" kern="1200"/>
        </a:p>
      </dsp:txBody>
      <dsp:txXfrm>
        <a:off x="9242" y="2244728"/>
        <a:ext cx="1381199" cy="828719"/>
      </dsp:txXfrm>
    </dsp:sp>
    <dsp:sp modelId="{36E14CF9-3035-41B4-93D3-CBB729846706}">
      <dsp:nvSpPr>
        <dsp:cNvPr id="0" name=""/>
        <dsp:cNvSpPr/>
      </dsp:nvSpPr>
      <dsp:spPr>
        <a:xfrm>
          <a:off x="1528561" y="2244728"/>
          <a:ext cx="1381199" cy="828719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Insinööri, energia- ja ympäristötekniikka (AMK)​​</a:t>
          </a:r>
          <a:endParaRPr lang="en-US" sz="1000" kern="1200"/>
        </a:p>
      </dsp:txBody>
      <dsp:txXfrm>
        <a:off x="1528561" y="2244728"/>
        <a:ext cx="1381199" cy="828719"/>
      </dsp:txXfrm>
    </dsp:sp>
    <dsp:sp modelId="{B768A4AD-A663-4870-894B-541363CD1A49}">
      <dsp:nvSpPr>
        <dsp:cNvPr id="0" name=""/>
        <dsp:cNvSpPr/>
      </dsp:nvSpPr>
      <dsp:spPr>
        <a:xfrm>
          <a:off x="3047880" y="2244728"/>
          <a:ext cx="1381199" cy="828719"/>
        </a:xfrm>
        <a:prstGeom prst="rect">
          <a:avLst/>
        </a:prstGeom>
        <a:solidFill>
          <a:schemeClr val="accent5">
            <a:hueOff val="-4005062"/>
            <a:satOff val="-10322"/>
            <a:lumOff val="-69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Kuvataiteilija, valokuva (AMK)​</a:t>
          </a:r>
          <a:endParaRPr lang="en-US" sz="1000" kern="1200"/>
        </a:p>
      </dsp:txBody>
      <dsp:txXfrm>
        <a:off x="3047880" y="2244728"/>
        <a:ext cx="1381199" cy="828719"/>
      </dsp:txXfrm>
    </dsp:sp>
    <dsp:sp modelId="{6F303629-244C-4908-9C0A-A0AF9329C348}">
      <dsp:nvSpPr>
        <dsp:cNvPr id="0" name=""/>
        <dsp:cNvSpPr/>
      </dsp:nvSpPr>
      <dsp:spPr>
        <a:xfrm>
          <a:off x="4567200" y="2244728"/>
          <a:ext cx="1381199" cy="828719"/>
        </a:xfrm>
        <a:prstGeom prst="rect">
          <a:avLst/>
        </a:prstGeom>
        <a:solidFill>
          <a:schemeClr val="accent5">
            <a:hueOff val="-4255379"/>
            <a:satOff val="-10968"/>
            <a:lumOff val="-7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Medianomi, journalismi (AMK) </a:t>
          </a:r>
          <a:endParaRPr lang="en-US" sz="1000" kern="1200"/>
        </a:p>
      </dsp:txBody>
      <dsp:txXfrm>
        <a:off x="4567200" y="2244728"/>
        <a:ext cx="1381199" cy="828719"/>
      </dsp:txXfrm>
    </dsp:sp>
    <dsp:sp modelId="{3E03A66B-0AA3-40D3-BFAE-4DA34764E847}">
      <dsp:nvSpPr>
        <dsp:cNvPr id="0" name=""/>
        <dsp:cNvSpPr/>
      </dsp:nvSpPr>
      <dsp:spPr>
        <a:xfrm>
          <a:off x="6086519" y="2244728"/>
          <a:ext cx="1381199" cy="8287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Kemi- och processteknik (ÅA)​​​</a:t>
          </a:r>
          <a:endParaRPr lang="en-US" sz="1000" kern="1200" dirty="0"/>
        </a:p>
      </dsp:txBody>
      <dsp:txXfrm>
        <a:off x="6086519" y="2244728"/>
        <a:ext cx="1381199" cy="828719"/>
      </dsp:txXfrm>
    </dsp:sp>
    <dsp:sp modelId="{25171980-DBC5-4C5B-BE7C-ABF6B930E16D}">
      <dsp:nvSpPr>
        <dsp:cNvPr id="0" name=""/>
        <dsp:cNvSpPr/>
      </dsp:nvSpPr>
      <dsp:spPr>
        <a:xfrm>
          <a:off x="7605839" y="2244728"/>
          <a:ext cx="1381199" cy="828719"/>
        </a:xfrm>
        <a:prstGeom prst="rect">
          <a:avLst/>
        </a:prstGeom>
        <a:solidFill>
          <a:schemeClr val="accent5">
            <a:hueOff val="-4756012"/>
            <a:satOff val="-12258"/>
            <a:lumOff val="-8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Farmaci (ÅA)​​​</a:t>
          </a:r>
          <a:endParaRPr lang="en-US" sz="1000" kern="1200" dirty="0"/>
        </a:p>
      </dsp:txBody>
      <dsp:txXfrm>
        <a:off x="7605839" y="2244728"/>
        <a:ext cx="1381199" cy="828719"/>
      </dsp:txXfrm>
    </dsp:sp>
    <dsp:sp modelId="{25EC02DB-4537-4DEB-A505-17781D7CDBBD}">
      <dsp:nvSpPr>
        <dsp:cNvPr id="0" name=""/>
        <dsp:cNvSpPr/>
      </dsp:nvSpPr>
      <dsp:spPr>
        <a:xfrm>
          <a:off x="9125158" y="2244728"/>
          <a:ext cx="1381199" cy="828719"/>
        </a:xfrm>
        <a:prstGeom prst="rect">
          <a:avLst/>
        </a:prstGeom>
        <a:solidFill>
          <a:schemeClr val="accent5">
            <a:hueOff val="-5006328"/>
            <a:satOff val="-12903"/>
            <a:lumOff val="-8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Geologia (TY)​</a:t>
          </a:r>
          <a:endParaRPr lang="en-US" sz="1000" kern="1200"/>
        </a:p>
      </dsp:txBody>
      <dsp:txXfrm>
        <a:off x="9125158" y="2244728"/>
        <a:ext cx="1381199" cy="828719"/>
      </dsp:txXfrm>
    </dsp:sp>
    <dsp:sp modelId="{572B1A30-0C9C-4425-A252-ACF9C1132E8F}">
      <dsp:nvSpPr>
        <dsp:cNvPr id="0" name=""/>
        <dsp:cNvSpPr/>
      </dsp:nvSpPr>
      <dsp:spPr>
        <a:xfrm>
          <a:off x="9242" y="3211568"/>
          <a:ext cx="1381199" cy="828719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Tradenomi, tietojenkäsittely (AMK)</a:t>
          </a:r>
          <a:endParaRPr lang="en-US" sz="1000" kern="1200"/>
        </a:p>
      </dsp:txBody>
      <dsp:txXfrm>
        <a:off x="9242" y="3211568"/>
        <a:ext cx="1381199" cy="828719"/>
      </dsp:txXfrm>
    </dsp:sp>
    <dsp:sp modelId="{20604EA4-B8CC-426D-ADFD-EA86A11BFFB2}">
      <dsp:nvSpPr>
        <dsp:cNvPr id="0" name=""/>
        <dsp:cNvSpPr/>
      </dsp:nvSpPr>
      <dsp:spPr>
        <a:xfrm>
          <a:off x="1528561" y="3211568"/>
          <a:ext cx="1381199" cy="828719"/>
        </a:xfrm>
        <a:prstGeom prst="rect">
          <a:avLst/>
        </a:prstGeom>
        <a:solidFill>
          <a:schemeClr val="accent5">
            <a:hueOff val="-5506961"/>
            <a:satOff val="-14193"/>
            <a:lumOff val="-9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Fysikaaliset tieteet (TY)​</a:t>
          </a:r>
          <a:endParaRPr lang="en-US" sz="1000" kern="1200"/>
        </a:p>
      </dsp:txBody>
      <dsp:txXfrm>
        <a:off x="1528561" y="3211568"/>
        <a:ext cx="1381199" cy="828719"/>
      </dsp:txXfrm>
    </dsp:sp>
    <dsp:sp modelId="{588D6F0E-7C91-4634-B648-8855F643295E}">
      <dsp:nvSpPr>
        <dsp:cNvPr id="0" name=""/>
        <dsp:cNvSpPr/>
      </dsp:nvSpPr>
      <dsp:spPr>
        <a:xfrm>
          <a:off x="3047880" y="3211568"/>
          <a:ext cx="1381199" cy="828719"/>
        </a:xfrm>
        <a:prstGeom prst="rect">
          <a:avLst/>
        </a:prstGeom>
        <a:solidFill>
          <a:schemeClr val="accent5">
            <a:hueOff val="-5757277"/>
            <a:satOff val="-14838"/>
            <a:lumOff val="-10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Bioanalyytikko (AMK)</a:t>
          </a:r>
          <a:endParaRPr lang="en-US" sz="1000" kern="1200"/>
        </a:p>
      </dsp:txBody>
      <dsp:txXfrm>
        <a:off x="3047880" y="3211568"/>
        <a:ext cx="1381199" cy="828719"/>
      </dsp:txXfrm>
    </dsp:sp>
    <dsp:sp modelId="{6C2E2AC3-058A-49C1-B90D-F2D93D8FF5D3}">
      <dsp:nvSpPr>
        <dsp:cNvPr id="0" name=""/>
        <dsp:cNvSpPr/>
      </dsp:nvSpPr>
      <dsp:spPr>
        <a:xfrm>
          <a:off x="4567200" y="3211568"/>
          <a:ext cx="1381199" cy="828719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Filosofia (TY)</a:t>
          </a:r>
          <a:endParaRPr lang="en-US" sz="1000" kern="1200" dirty="0"/>
        </a:p>
      </dsp:txBody>
      <dsp:txXfrm>
        <a:off x="4567200" y="3211568"/>
        <a:ext cx="1381199" cy="828719"/>
      </dsp:txXfrm>
    </dsp:sp>
    <dsp:sp modelId="{CD915C57-B4C3-4EB9-9D6E-54A2650DB403}">
      <dsp:nvSpPr>
        <dsp:cNvPr id="0" name=""/>
        <dsp:cNvSpPr/>
      </dsp:nvSpPr>
      <dsp:spPr>
        <a:xfrm>
          <a:off x="6086519" y="3211568"/>
          <a:ext cx="1381199" cy="828719"/>
        </a:xfrm>
        <a:prstGeom prst="rect">
          <a:avLst/>
        </a:prstGeom>
        <a:solidFill>
          <a:schemeClr val="accent5">
            <a:hueOff val="-6257910"/>
            <a:satOff val="-16129"/>
            <a:lumOff val="-108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Matematiikka ja tilastotiede (TY)​</a:t>
          </a:r>
          <a:endParaRPr lang="en-US" sz="1000" kern="1200" dirty="0"/>
        </a:p>
      </dsp:txBody>
      <dsp:txXfrm>
        <a:off x="6086519" y="3211568"/>
        <a:ext cx="1381199" cy="828719"/>
      </dsp:txXfrm>
    </dsp:sp>
    <dsp:sp modelId="{D743C1EA-17D0-4984-9B37-A6B0EA322807}">
      <dsp:nvSpPr>
        <dsp:cNvPr id="0" name=""/>
        <dsp:cNvSpPr/>
      </dsp:nvSpPr>
      <dsp:spPr>
        <a:xfrm>
          <a:off x="7605839" y="3211568"/>
          <a:ext cx="1381199" cy="828719"/>
        </a:xfrm>
        <a:prstGeom prst="rect">
          <a:avLst/>
        </a:prstGeom>
        <a:solidFill>
          <a:schemeClr val="accent5">
            <a:hueOff val="-6508227"/>
            <a:satOff val="-16774"/>
            <a:lumOff val="-113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Tradenomi, liiketalous (AMK)</a:t>
          </a:r>
          <a:endParaRPr lang="en-US" sz="1000" kern="1200"/>
        </a:p>
      </dsp:txBody>
      <dsp:txXfrm>
        <a:off x="7605839" y="3211568"/>
        <a:ext cx="1381199" cy="828719"/>
      </dsp:txXfrm>
    </dsp:sp>
    <dsp:sp modelId="{5DADBD05-341F-473A-AA12-28D9338A3A44}">
      <dsp:nvSpPr>
        <dsp:cNvPr id="0" name=""/>
        <dsp:cNvSpPr/>
      </dsp:nvSpPr>
      <dsp:spPr>
        <a:xfrm>
          <a:off x="9125158" y="3211568"/>
          <a:ext cx="1381199" cy="8287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Maantiede (TY)​</a:t>
          </a:r>
          <a:endParaRPr lang="en-US" sz="1000" kern="1200" dirty="0"/>
        </a:p>
      </dsp:txBody>
      <dsp:txXfrm>
        <a:off x="9125158" y="3211568"/>
        <a:ext cx="1381199" cy="828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63B0-63A1-4EB2-B29C-0DE81C0C7D00}" type="datetimeFigureOut">
              <a:rPr lang="fi"/>
              <a:t>19.10.2021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340E-DA66-438A-B1C3-B62FA16E25B6}" type="slidenum">
              <a:rPr lang="fi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Juuli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Malin?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Juuli?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Julia?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Juuli?</a:t>
            </a:r>
          </a:p>
          <a:p>
            <a:endParaRPr lang="fi-FI" dirty="0"/>
          </a:p>
          <a:p>
            <a:r>
              <a:rPr lang="fi-FI" dirty="0"/>
              <a:t>Ton tekstin pointti on, et myös muita väyliä pitkin voi päätyä työskentelemään synbion pariin. Esim kauppislainen voi päätyä markkinoijaks synbio-yritykseen jne.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85A60-09AE-46C3-A972-15BA9ADA535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13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Juuli?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340E-DA66-438A-B1C3-B62FA16E25B6}" type="slidenum">
              <a:rPr lang="fi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73E1-A77E-4159-863E-E5B1C1AD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4D19A-C7C7-4F4A-81CF-6DA212EAC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82C3-62F9-4DDD-AE0C-0C324E65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EA03-3B08-40B5-AC23-AF5F5CA8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D090-B5AD-4DAD-BA08-7BB4DBDE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2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1745-430D-4903-BE1C-B83B5244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6449-46CE-4EB0-8B6F-A0A0C234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C9F3-6FC2-4A7E-9391-C978800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FC3B-5240-4B1E-9CB9-62E4C9AA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0F55-C151-4269-AC72-7F868CE8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73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D8C1-B692-4DCC-A73F-92023F6D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84384-CC9B-40A5-B686-3E63E4E6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70545-7253-4716-8760-E51E9B7D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F3B2-F58B-41E4-8025-1795D746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76B80-A1AC-47C9-B3F7-FD05D8D0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40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21AF-14FD-471C-BAFA-C8524692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64BC-878C-4A49-99D1-E2E326925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427-6315-4C14-BB90-EF72827E3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D8CE6-BF8F-4C33-A5C0-90648F68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DDF8E-FE5D-47F5-867F-4BEDFD7F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3A779-567D-413A-9E2D-298AE858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47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272F-7DA9-4599-A429-134C2039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0DC68-FFAD-498D-A34B-246E16B5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F0A75-9A19-4754-A1FD-79A5B49F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F1E66-802B-4589-9DAE-F3AF3E215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FF906-E9A1-4CB9-B602-4477382C8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3054E-78EC-4393-9BAF-F2CABFE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28E7C-14F2-4ED7-B02A-6738C943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0A644-FBCC-4F18-BBC2-D2F31626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89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8385-BA1F-4BF3-B86E-A01462D5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92254-D0BD-4782-A035-E874205C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2DBF7-ACC2-42AA-80F9-8BD6A51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D2519-A67F-4366-931D-E8B405A6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21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66CBB-7A08-4053-870F-E4DD7398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29C33-3793-4AFF-9A59-553A784B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46DA-FE1C-4F47-AEA7-A4E268B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32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24DE-9FC1-425D-89D6-B9EEEBBE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0F0A-4B55-4B8F-928A-180DE8E7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76F9-DE15-49FC-9A72-D1BDB8D96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95BCD-E7A7-4EFB-8E1E-9D4839AA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4BFD-2945-4223-8721-246B4628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F2666-B41D-4293-B913-BBDDA75B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F12-07AE-4971-A0DB-D3B1C1A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DB80D-3117-4180-BDD9-DA869D4BB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9F2D7-0932-42D9-9F98-D13ED0EE9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1A72-38FA-43E4-A06A-58036B73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FD79-FADE-407F-879A-74145234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1C06-2C42-4BE1-88E5-A95D5CF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31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A96E-712A-4817-8084-AED4C33F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438B7-8430-460F-AC0F-C0100ADD6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10C3-C378-4ABB-87C7-0A15C417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10AA-D5B1-489D-AD62-28E31DC2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8AD9-B62D-4B24-9F6A-78FF0457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81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91B23-7600-446C-B2BE-AFFF92956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FA8E4-9452-4EFD-87B4-99507A5F8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2DF44-B9F8-4AF7-A4AD-971DB9C3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4C21-6A86-4DA5-A81B-026F0B8D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9EEA8-2DD5-4296-A7C2-9154F7ED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5DBE3-8E64-4877-A2FD-10B5B832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38B00-41DD-4DB0-B43D-F83238CC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F18B-5EA6-4625-A9F6-27698AC32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F9D2-C61A-4957-801B-BFA38264DE42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F9D0-DE47-49E7-A305-0E0CEC210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36F24-9598-42E9-BEB6-AD873CAD6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0B72-E103-46DF-9ECC-673343C1E7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9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patj7MrtS0?feature=oembed" TargetMode="External"/><Relationship Id="rId5" Type="http://schemas.openxmlformats.org/officeDocument/2006/relationships/hyperlink" Target="https://www.youtube.com/watch?v=ypatj7MrtS0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nk.fi/files/pdf/Julkaisu/Synteettinen_biologia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7A0C6AD8-3A92-4125-9A49-82D065581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0" b="684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 dirty="0">
                <a:solidFill>
                  <a:srgbClr val="FFFFFF"/>
                </a:solidFill>
                <a:cs typeface="Calibri Light"/>
              </a:rPr>
              <a:t>Bioalat Turussa ja iGEM</a:t>
            </a:r>
            <a:endParaRPr lang="fi-FI" sz="5200" dirty="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iGEM 2021 – Aboa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@igem.aboa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www.aboaturku.fi</a:t>
            </a:r>
          </a:p>
        </p:txBody>
      </p:sp>
    </p:spTree>
    <p:extLst>
      <p:ext uri="{BB962C8B-B14F-4D97-AF65-F5344CB8AC3E}">
        <p14:creationId xmlns:p14="http://schemas.microsoft.com/office/powerpoint/2010/main" val="191620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4C224-1CA5-4354-A244-7DEE1B65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iGEM pitää sisällään monia aloja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5BB0932-16A7-46D4-B5FB-96F0EA3A0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82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E96781-D9B1-4660-A7B7-198966280251}"/>
              </a:ext>
            </a:extLst>
          </p:cNvPr>
          <p:cNvSpPr txBox="1"/>
          <p:nvPr/>
        </p:nvSpPr>
        <p:spPr>
          <a:xfrm>
            <a:off x="1558833" y="1383511"/>
            <a:ext cx="624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5. Mihin iGEM-kilpailussa tarvitaan ympyröityjen alojen osaajia?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1DF2C-81E3-440F-8FA1-0605480180C6}"/>
              </a:ext>
            </a:extLst>
          </p:cNvPr>
          <p:cNvSpPr/>
          <p:nvPr/>
        </p:nvSpPr>
        <p:spPr>
          <a:xfrm>
            <a:off x="785835" y="3058614"/>
            <a:ext cx="1545995" cy="94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D008A-080C-423F-9275-1FCCC1512481}"/>
              </a:ext>
            </a:extLst>
          </p:cNvPr>
          <p:cNvSpPr/>
          <p:nvPr/>
        </p:nvSpPr>
        <p:spPr>
          <a:xfrm>
            <a:off x="5323002" y="2086804"/>
            <a:ext cx="1545995" cy="94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E5316-ADCD-4C6E-B2D3-17CD83EF341F}"/>
              </a:ext>
            </a:extLst>
          </p:cNvPr>
          <p:cNvSpPr/>
          <p:nvPr/>
        </p:nvSpPr>
        <p:spPr>
          <a:xfrm>
            <a:off x="6868997" y="3029484"/>
            <a:ext cx="1545995" cy="94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3AA85-84A2-4476-9A83-32CAC0202B95}"/>
              </a:ext>
            </a:extLst>
          </p:cNvPr>
          <p:cNvSpPr/>
          <p:nvPr/>
        </p:nvSpPr>
        <p:spPr>
          <a:xfrm>
            <a:off x="5323002" y="4984000"/>
            <a:ext cx="1545995" cy="94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AD8BFA19-7AC6-42A6-ABAB-122394516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37" y="0"/>
            <a:ext cx="2093475" cy="20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4AF320E0-E855-4066-B304-B9DC4383C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F468F-6B04-40DC-9B6F-1F42A05E7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Opiskelumahdollisuudet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DCB00-D998-4D0D-B28B-681AA744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Turun korkeakouluissa, mutta erityisesti Turun yliopistossa.</a:t>
            </a:r>
          </a:p>
        </p:txBody>
      </p:sp>
    </p:spTree>
    <p:extLst>
      <p:ext uri="{BB962C8B-B14F-4D97-AF65-F5344CB8AC3E}">
        <p14:creationId xmlns:p14="http://schemas.microsoft.com/office/powerpoint/2010/main" val="167146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udents studying with teacher overlooking">
            <a:extLst>
              <a:ext uri="{FF2B5EF4-FFF2-40B4-BE49-F238E27FC236}">
                <a16:creationId xmlns:a16="http://schemas.microsoft.com/office/drawing/2014/main" id="{58352CBF-134C-45E5-8DED-045F6B8DA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3111" b="9091"/>
          <a:stretch/>
        </p:blipFill>
        <p:spPr>
          <a:xfrm>
            <a:off x="3580806" y="-18025"/>
            <a:ext cx="8668512" cy="6857990"/>
          </a:xfrm>
          <a:prstGeom prst="rect">
            <a:avLst/>
          </a:prstGeom>
        </p:spPr>
      </p:pic>
      <p:sp>
        <p:nvSpPr>
          <p:cNvPr id="43" name="Rectangle 3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853C6-3DB6-4DEC-B518-50EB52D4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Jos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haluat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opiskella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alaa</a:t>
            </a:r>
            <a:r>
              <a:rPr lang="en-US" sz="2800" dirty="0"/>
              <a:t> </a:t>
            </a:r>
            <a:r>
              <a:rPr lang="en-US" sz="2800" dirty="0" err="1"/>
              <a:t>Turussa</a:t>
            </a:r>
            <a:endParaRPr lang="en-US" sz="2800" kern="1200" dirty="0" err="1">
              <a:latin typeface="+mj-lt"/>
              <a:cs typeface="Calibri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6C58-D5BF-40E8-9E90-DFB52A70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767273" cy="3878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 err="1"/>
              <a:t>Biokemia</a:t>
            </a:r>
            <a:r>
              <a:rPr lang="en-US" sz="1600" dirty="0"/>
              <a:t> (TY)</a:t>
            </a:r>
            <a:endParaRPr lang="en-US" sz="1600" dirty="0">
              <a:cs typeface="Calibri"/>
            </a:endParaRPr>
          </a:p>
          <a:p>
            <a:r>
              <a:rPr lang="en-US" sz="1600" b="1" dirty="0" err="1"/>
              <a:t>Biolääketiede</a:t>
            </a:r>
            <a:r>
              <a:rPr lang="en-US" sz="1600" dirty="0"/>
              <a:t> (TY)</a:t>
            </a:r>
            <a:endParaRPr lang="en-US" sz="1600" dirty="0">
              <a:cs typeface="Calibri"/>
            </a:endParaRPr>
          </a:p>
          <a:p>
            <a:r>
              <a:rPr lang="en-US" sz="1600" b="1" dirty="0" err="1"/>
              <a:t>Biotekniikka</a:t>
            </a:r>
            <a:r>
              <a:rPr lang="en-US" sz="1600" dirty="0"/>
              <a:t> (TY)</a:t>
            </a:r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dirty="0" err="1"/>
              <a:t>Insinööri</a:t>
            </a:r>
            <a:r>
              <a:rPr lang="en-US" sz="1600" dirty="0"/>
              <a:t>, bio- ja </a:t>
            </a:r>
            <a:r>
              <a:rPr lang="en-US" sz="1600" dirty="0" err="1"/>
              <a:t>kemiantekniikka</a:t>
            </a:r>
            <a:r>
              <a:rPr lang="en-US" sz="1600" dirty="0"/>
              <a:t> (AMK)</a:t>
            </a:r>
            <a:endParaRPr lang="en-US" sz="1600" dirty="0">
              <a:cs typeface="Calibri"/>
            </a:endParaRPr>
          </a:p>
          <a:p>
            <a:r>
              <a:rPr lang="en-US" sz="1600" dirty="0" err="1"/>
              <a:t>Biologia</a:t>
            </a:r>
            <a:r>
              <a:rPr lang="en-US" sz="1600" b="1" dirty="0"/>
              <a:t> </a:t>
            </a:r>
            <a:r>
              <a:rPr lang="en-US" sz="1600" dirty="0"/>
              <a:t>(TY)</a:t>
            </a:r>
            <a:endParaRPr lang="en-US" sz="1600" dirty="0">
              <a:cs typeface="Calibri"/>
            </a:endParaRPr>
          </a:p>
          <a:p>
            <a:r>
              <a:rPr lang="en-US" sz="1600" dirty="0" err="1"/>
              <a:t>Biovetenskaper</a:t>
            </a:r>
            <a:r>
              <a:rPr lang="en-US" sz="1600" dirty="0"/>
              <a:t> (ÅA)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Cell-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molekylär</a:t>
            </a:r>
            <a:r>
              <a:rPr lang="en-US" sz="1600" dirty="0"/>
              <a:t> </a:t>
            </a:r>
            <a:r>
              <a:rPr lang="en-US" sz="1600" dirty="0" err="1"/>
              <a:t>biovetenskap</a:t>
            </a:r>
            <a:r>
              <a:rPr lang="en-US" sz="1600" dirty="0"/>
              <a:t> (ÅA)  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 err="1"/>
              <a:t>Biokemi</a:t>
            </a:r>
            <a:r>
              <a:rPr lang="en-US" sz="1600" dirty="0"/>
              <a:t> (ÅA)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 err="1"/>
              <a:t>Cellbiologi</a:t>
            </a:r>
            <a:r>
              <a:rPr lang="en-US" sz="1600" dirty="0"/>
              <a:t> (ÅA)</a:t>
            </a:r>
            <a:endParaRPr lang="en-US" sz="16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38529-7D35-45B9-93F7-B08B442D8839}"/>
              </a:ext>
            </a:extLst>
          </p:cNvPr>
          <p:cNvSpPr txBox="1"/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FBF049-0937-4FFB-AA73-68B8A07DC034}"/>
              </a:ext>
            </a:extLst>
          </p:cNvPr>
          <p:cNvSpPr/>
          <p:nvPr/>
        </p:nvSpPr>
        <p:spPr>
          <a:xfrm>
            <a:off x="3929410" y="5074290"/>
            <a:ext cx="2422171" cy="17020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i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i="1" dirty="0" err="1">
                <a:solidFill>
                  <a:srgbClr val="002060"/>
                </a:solidFill>
              </a:rPr>
              <a:t>Synteettisessä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biologiassa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yhdistyvät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biologia</a:t>
            </a:r>
            <a:r>
              <a:rPr lang="en-US" sz="1400" i="1" dirty="0">
                <a:solidFill>
                  <a:srgbClr val="002060"/>
                </a:solidFill>
              </a:rPr>
              <a:t>, </a:t>
            </a:r>
            <a:r>
              <a:rPr lang="en-US" sz="1400" i="1" dirty="0" err="1">
                <a:solidFill>
                  <a:srgbClr val="002060"/>
                </a:solidFill>
              </a:rPr>
              <a:t>insinööritieteet</a:t>
            </a:r>
            <a:r>
              <a:rPr lang="en-US" sz="1400" i="1" dirty="0">
                <a:solidFill>
                  <a:srgbClr val="002060"/>
                </a:solidFill>
              </a:rPr>
              <a:t>, </a:t>
            </a:r>
            <a:r>
              <a:rPr lang="en-US" sz="1400" i="1" dirty="0" err="1">
                <a:solidFill>
                  <a:srgbClr val="002060"/>
                </a:solidFill>
              </a:rPr>
              <a:t>robotiikka</a:t>
            </a:r>
            <a:r>
              <a:rPr lang="en-US" sz="1400" i="1" dirty="0">
                <a:solidFill>
                  <a:srgbClr val="002060"/>
                </a:solidFill>
              </a:rPr>
              <a:t> </a:t>
            </a:r>
            <a:r>
              <a:rPr lang="en-US" sz="1400" i="1" dirty="0" err="1">
                <a:solidFill>
                  <a:srgbClr val="002060"/>
                </a:solidFill>
              </a:rPr>
              <a:t>sekä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tietotekniikan</a:t>
            </a:r>
            <a:r>
              <a:rPr lang="en-US" sz="1400" i="1" dirty="0">
                <a:solidFill>
                  <a:srgbClr val="002060"/>
                </a:solidFill>
              </a:rPr>
              <a:t> ja </a:t>
            </a:r>
            <a:r>
              <a:rPr lang="en-US" sz="1400" i="1" dirty="0" err="1">
                <a:solidFill>
                  <a:srgbClr val="002060"/>
                </a:solidFill>
              </a:rPr>
              <a:t>tekoälyn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hyödyntäminen</a:t>
            </a:r>
            <a:r>
              <a:rPr lang="en-US" sz="1400" i="1" dirty="0">
                <a:solidFill>
                  <a:srgbClr val="002060"/>
                </a:solidFill>
              </a:rPr>
              <a:t>.</a:t>
            </a:r>
            <a:endParaRPr lang="fi-FI" sz="1400" dirty="0">
              <a:solidFill>
                <a:srgbClr val="002060"/>
              </a:solidFill>
            </a:endParaRPr>
          </a:p>
          <a:p>
            <a:pPr algn="ctr"/>
            <a:r>
              <a:rPr lang="fi-FI" sz="1400" dirty="0">
                <a:solidFill>
                  <a:srgbClr val="002060"/>
                </a:solidFill>
              </a:rPr>
              <a:t>-Sitra.fi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hlinkClick r:id="" action="ppaction://media"/>
            <a:extLst>
              <a:ext uri="{FF2B5EF4-FFF2-40B4-BE49-F238E27FC236}">
                <a16:creationId xmlns:a16="http://schemas.microsoft.com/office/drawing/2014/main" id="{05931D30-6150-4266-B467-577D360AC5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1ADDFCE-5723-4C74-8F3C-417AB4B7CC74}"/>
              </a:ext>
            </a:extLst>
          </p:cNvPr>
          <p:cNvSpPr txBox="1"/>
          <p:nvPr/>
        </p:nvSpPr>
        <p:spPr>
          <a:xfrm>
            <a:off x="3586619" y="6331907"/>
            <a:ext cx="5029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>
                <a:ea typeface="+mn-lt"/>
                <a:cs typeface="+mn-lt"/>
                <a:hlinkClick r:id="rId5"/>
              </a:rPr>
              <a:t>https://www.youtube.com/watch?v=ypatj7MrtS0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042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2B93-9537-4C69-9F05-4AB8E719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Biokemian opiskeleminen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55DA-2907-4D8D-9B23-D41C9F28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380"/>
            <a:ext cx="10515600" cy="4624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Yhdistää biologiaa ja kemiaa.</a:t>
            </a:r>
          </a:p>
          <a:p>
            <a:endParaRPr lang="fi-FI" dirty="0"/>
          </a:p>
          <a:p>
            <a:r>
              <a:rPr lang="fi-FI" dirty="0"/>
              <a:t>Kuusi maisteriohjelmaa: -&gt;</a:t>
            </a:r>
          </a:p>
          <a:p>
            <a:endParaRPr lang="fi-FI" dirty="0"/>
          </a:p>
          <a:p>
            <a:r>
              <a:rPr lang="fi-FI" dirty="0"/>
              <a:t>Kandivaiheen kursseja ovat mm.:</a:t>
            </a:r>
          </a:p>
          <a:p>
            <a:pPr lvl="1"/>
            <a:r>
              <a:rPr lang="fi-FI" dirty="0"/>
              <a:t>Solu ja biomolekyylit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Molekyylibiologia</a:t>
            </a:r>
            <a:endParaRPr lang="fi-FI" dirty="0">
              <a:cs typeface="Calibri" panose="020F0502020204030204"/>
            </a:endParaRPr>
          </a:p>
          <a:p>
            <a:pPr lvl="1"/>
            <a:r>
              <a:rPr lang="fi-FI" dirty="0">
                <a:cs typeface="Calibri" panose="020F0502020204030204"/>
              </a:rPr>
              <a:t>Mikrobiologia</a:t>
            </a:r>
            <a:endParaRPr lang="fi-FI" dirty="0"/>
          </a:p>
          <a:p>
            <a:pPr lvl="1"/>
            <a:r>
              <a:rPr lang="fi-FI" dirty="0"/>
              <a:t>Proteiinit ja entsyymit</a:t>
            </a:r>
          </a:p>
          <a:p>
            <a:r>
              <a:rPr lang="fi-FI" dirty="0">
                <a:cs typeface="Calibri"/>
              </a:rPr>
              <a:t>Kaikki kurssit jaettu teoriaan ja käytäntöön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A1984-5044-4CA4-A2FB-B287D2527159}"/>
              </a:ext>
            </a:extLst>
          </p:cNvPr>
          <p:cNvSpPr txBox="1"/>
          <p:nvPr/>
        </p:nvSpPr>
        <p:spPr>
          <a:xfrm>
            <a:off x="6875072" y="1567535"/>
            <a:ext cx="200307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Molecular Biotechnology and Diagnostics (MSc)</a:t>
            </a:r>
          </a:p>
          <a:p>
            <a:pPr algn="ctr"/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9B806-42FC-42C2-B202-E847D25D5154}"/>
              </a:ext>
            </a:extLst>
          </p:cNvPr>
          <p:cNvSpPr txBox="1"/>
          <p:nvPr/>
        </p:nvSpPr>
        <p:spPr>
          <a:xfrm>
            <a:off x="9360585" y="2201803"/>
            <a:ext cx="2205602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/>
              <a:t>Molecular Systems Biology (MSc)</a:t>
            </a:r>
          </a:p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37210-5B8C-4FCF-BA62-7208E7501F5E}"/>
              </a:ext>
            </a:extLst>
          </p:cNvPr>
          <p:cNvSpPr txBox="1"/>
          <p:nvPr/>
        </p:nvSpPr>
        <p:spPr>
          <a:xfrm>
            <a:off x="7193582" y="3290917"/>
            <a:ext cx="154138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i-FI"/>
              <a:t>Biokemia (FM)</a:t>
            </a:r>
          </a:p>
          <a:p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16FF9-6422-40CF-9149-ED1CD562ECB0}"/>
              </a:ext>
            </a:extLst>
          </p:cNvPr>
          <p:cNvSpPr txBox="1"/>
          <p:nvPr/>
        </p:nvSpPr>
        <p:spPr>
          <a:xfrm>
            <a:off x="9333229" y="3771464"/>
            <a:ext cx="221560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i-FI"/>
              <a:t>Elintarvikekemia (FM)</a:t>
            </a:r>
          </a:p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92F87-8ABF-4BE7-950C-F8995066832B}"/>
              </a:ext>
            </a:extLst>
          </p:cNvPr>
          <p:cNvSpPr txBox="1"/>
          <p:nvPr/>
        </p:nvSpPr>
        <p:spPr>
          <a:xfrm>
            <a:off x="7050402" y="4327882"/>
            <a:ext cx="182774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i-FI"/>
              <a:t>Solubiologia (FM)</a:t>
            </a:r>
          </a:p>
          <a:p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919B9-3381-4685-92AC-04134930DE7D}"/>
              </a:ext>
            </a:extLst>
          </p:cNvPr>
          <p:cNvSpPr txBox="1"/>
          <p:nvPr/>
        </p:nvSpPr>
        <p:spPr>
          <a:xfrm>
            <a:off x="9233653" y="5070972"/>
            <a:ext cx="231518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/>
              <a:t>Molekulaarinen kasvibiologia (FM)</a:t>
            </a:r>
          </a:p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4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F5C9-4D59-454B-B048-D19A8879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Biolääketieteen opiskeleminen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CDF1-6B22-43B7-9032-3D5DE963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Yhdistää biologiaa, kemiaa ja lääketiedettä.</a:t>
            </a:r>
          </a:p>
          <a:p>
            <a:endParaRPr lang="fi-FI" dirty="0"/>
          </a:p>
          <a:p>
            <a:r>
              <a:rPr lang="fi-FI" dirty="0"/>
              <a:t>Yksi maisteriohjelma: -&gt;</a:t>
            </a:r>
            <a:endParaRPr lang="fi-FI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Kandivaiheen</a:t>
            </a:r>
            <a:r>
              <a:rPr lang="en-US" dirty="0"/>
              <a:t> </a:t>
            </a:r>
            <a:r>
              <a:rPr lang="en-US" dirty="0" err="1"/>
              <a:t>kursseja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1. </a:t>
            </a:r>
            <a:r>
              <a:rPr lang="en-US" dirty="0" err="1"/>
              <a:t>vuosi</a:t>
            </a:r>
            <a:r>
              <a:rPr lang="en-US" dirty="0"/>
              <a:t>: </a:t>
            </a:r>
            <a:r>
              <a:rPr lang="en-US" dirty="0" err="1"/>
              <a:t>Solubiologia</a:t>
            </a:r>
            <a:r>
              <a:rPr lang="en-US" dirty="0"/>
              <a:t> ja </a:t>
            </a:r>
            <a:r>
              <a:rPr lang="en-US" dirty="0" err="1"/>
              <a:t>histologia</a:t>
            </a:r>
            <a:r>
              <a:rPr lang="en-US" dirty="0"/>
              <a:t>, </a:t>
            </a:r>
            <a:r>
              <a:rPr lang="en-US" dirty="0" err="1"/>
              <a:t>Lääketieteellinen</a:t>
            </a:r>
            <a:r>
              <a:rPr lang="en-US" dirty="0"/>
              <a:t> </a:t>
            </a:r>
            <a:r>
              <a:rPr lang="en-US" dirty="0" err="1"/>
              <a:t>biokemia</a:t>
            </a:r>
            <a:r>
              <a:rPr lang="en-US" dirty="0"/>
              <a:t>, </a:t>
            </a:r>
            <a:r>
              <a:rPr lang="fi-FI" dirty="0"/>
              <a:t>Ihmisen rakenne ja toiminta.</a:t>
            </a:r>
            <a:endParaRPr lang="en-US" dirty="0"/>
          </a:p>
          <a:p>
            <a:pPr lvl="1"/>
            <a:r>
              <a:rPr lang="en-US" dirty="0"/>
              <a:t>2. </a:t>
            </a:r>
            <a:r>
              <a:rPr lang="en-US" dirty="0" err="1"/>
              <a:t>vuosi</a:t>
            </a:r>
            <a:r>
              <a:rPr lang="en-US" dirty="0"/>
              <a:t>: </a:t>
            </a:r>
            <a:r>
              <a:rPr lang="en-US" dirty="0" err="1"/>
              <a:t>Neurobiologia</a:t>
            </a:r>
            <a:r>
              <a:rPr lang="en-US" dirty="0"/>
              <a:t>, </a:t>
            </a:r>
            <a:r>
              <a:rPr lang="en-US" dirty="0" err="1"/>
              <a:t>Koe-eläinkurssi</a:t>
            </a:r>
            <a:r>
              <a:rPr lang="en-US" dirty="0"/>
              <a:t>, </a:t>
            </a:r>
            <a:r>
              <a:rPr lang="en-US" dirty="0" err="1"/>
              <a:t>Tautioppi</a:t>
            </a:r>
            <a:r>
              <a:rPr lang="en-US" dirty="0"/>
              <a:t>, </a:t>
            </a:r>
            <a:r>
              <a:rPr lang="en-US" dirty="0" err="1"/>
              <a:t>Farmakologia</a:t>
            </a:r>
            <a:r>
              <a:rPr lang="en-US" dirty="0"/>
              <a:t>, </a:t>
            </a:r>
            <a:r>
              <a:rPr lang="en-US" dirty="0" err="1"/>
              <a:t>Biomolekyylien</a:t>
            </a:r>
            <a:r>
              <a:rPr lang="en-US" dirty="0"/>
              <a:t> ja </a:t>
            </a:r>
            <a:r>
              <a:rPr lang="en-US" dirty="0" err="1"/>
              <a:t>lääkeaineiden</a:t>
            </a:r>
            <a:r>
              <a:rPr lang="en-US" dirty="0"/>
              <a:t> </a:t>
            </a:r>
            <a:r>
              <a:rPr lang="en-US" dirty="0" err="1"/>
              <a:t>kemia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3. </a:t>
            </a:r>
            <a:r>
              <a:rPr lang="en-US" dirty="0" err="1"/>
              <a:t>vuosi</a:t>
            </a:r>
            <a:r>
              <a:rPr lang="en-US" dirty="0"/>
              <a:t>: </a:t>
            </a:r>
            <a:r>
              <a:rPr lang="en-US" dirty="0" err="1"/>
              <a:t>Mikrobit</a:t>
            </a:r>
            <a:r>
              <a:rPr lang="en-US" dirty="0"/>
              <a:t> ja </a:t>
            </a:r>
            <a:r>
              <a:rPr lang="en-US" dirty="0" err="1"/>
              <a:t>ihminen</a:t>
            </a:r>
            <a:r>
              <a:rPr lang="en-US" dirty="0"/>
              <a:t>, </a:t>
            </a:r>
            <a:r>
              <a:rPr lang="en-US" dirty="0" err="1"/>
              <a:t>Tautimallinnus</a:t>
            </a:r>
            <a:r>
              <a:rPr lang="en-US" dirty="0"/>
              <a:t>, </a:t>
            </a:r>
            <a:r>
              <a:rPr lang="en-US" dirty="0" err="1"/>
              <a:t>Kemiallisen</a:t>
            </a:r>
            <a:r>
              <a:rPr lang="en-US" dirty="0"/>
              <a:t> </a:t>
            </a:r>
            <a:r>
              <a:rPr lang="en-US" dirty="0" err="1"/>
              <a:t>biologian</a:t>
            </a:r>
            <a:r>
              <a:rPr lang="en-US" dirty="0"/>
              <a:t> </a:t>
            </a:r>
            <a:r>
              <a:rPr lang="en-US" dirty="0" err="1"/>
              <a:t>tutkimusmenetelmät</a:t>
            </a:r>
            <a:r>
              <a:rPr lang="en-US" dirty="0"/>
              <a:t>, </a:t>
            </a:r>
            <a:r>
              <a:rPr lang="en-US" dirty="0" err="1"/>
              <a:t>Toksikologian</a:t>
            </a:r>
            <a:r>
              <a:rPr lang="en-US" dirty="0"/>
              <a:t> ja </a:t>
            </a:r>
            <a:r>
              <a:rPr lang="en-US" dirty="0" err="1"/>
              <a:t>riskinarvioinnin</a:t>
            </a:r>
            <a:r>
              <a:rPr lang="en-US" dirty="0"/>
              <a:t> </a:t>
            </a:r>
            <a:r>
              <a:rPr lang="en-US" dirty="0" err="1"/>
              <a:t>perusteet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D09D9-616A-474C-A13E-82D004AE6D72}"/>
              </a:ext>
            </a:extLst>
          </p:cNvPr>
          <p:cNvSpPr txBox="1"/>
          <p:nvPr/>
        </p:nvSpPr>
        <p:spPr>
          <a:xfrm>
            <a:off x="5318223" y="2657256"/>
            <a:ext cx="280768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Drug Discovery and Development (MSc)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0E0B-52B2-4C9E-A227-654637A3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Biotekniikan opiskeleminen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8AAF-5967-4721-9B59-50B7C31E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Yhdistää biologiaa, matematiikkaa ja fysiikkaa.</a:t>
            </a:r>
          </a:p>
          <a:p>
            <a:endParaRPr lang="fi-FI" dirty="0"/>
          </a:p>
          <a:p>
            <a:r>
              <a:rPr lang="fi-FI" dirty="0"/>
              <a:t>Viisi maisteriohjelmaa: -&gt;</a:t>
            </a:r>
            <a:endParaRPr lang="fi-FI" dirty="0">
              <a:cs typeface="Calibri" panose="020F0502020204030204"/>
            </a:endParaRPr>
          </a:p>
          <a:p>
            <a:endParaRPr lang="fi-FI" dirty="0"/>
          </a:p>
          <a:p>
            <a:r>
              <a:rPr lang="fi-FI" dirty="0"/>
              <a:t>Kandivaiheessa opiskellaan matematiikkaa, fysiikkaa, informaatioteknologiaa, liiketoimintaa, kemiaa, biokemiaa ja biotekniikkaa.</a:t>
            </a: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Maisterivaiheen kursseja:</a:t>
            </a:r>
            <a:endParaRPr lang="fi-FI" dirty="0">
              <a:cs typeface="Calibri"/>
            </a:endParaRPr>
          </a:p>
          <a:p>
            <a:pPr lvl="1"/>
            <a:r>
              <a:rPr lang="en-US" dirty="0"/>
              <a:t>Biotechnical Applications of Nucleic Acids</a:t>
            </a:r>
            <a:endParaRPr lang="en-US" dirty="0">
              <a:cs typeface="Calibri"/>
            </a:endParaRPr>
          </a:p>
          <a:p>
            <a:pPr lvl="1"/>
            <a:r>
              <a:rPr lang="fi-FI" dirty="0"/>
              <a:t>Biotekniikan syventävä laboratorioprojekti 1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Recombinant Antibody Technologies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Food Safety and Legislation</a:t>
            </a:r>
            <a:endParaRPr lang="fi-FI" dirty="0">
              <a:cs typeface="Calibri"/>
            </a:endParaRPr>
          </a:p>
          <a:p>
            <a:pPr lvl="1"/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49543-8F0C-4E46-9779-827FA1108FA3}"/>
              </a:ext>
            </a:extLst>
          </p:cNvPr>
          <p:cNvSpPr txBox="1"/>
          <p:nvPr/>
        </p:nvSpPr>
        <p:spPr>
          <a:xfrm>
            <a:off x="4948125" y="2256960"/>
            <a:ext cx="230494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/>
              <a:t>Biotekniikka (DI)</a:t>
            </a:r>
            <a:endParaRPr lang="fi-FI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8C7F0-CFA2-4C03-87A8-05D53F9C55F5}"/>
              </a:ext>
            </a:extLst>
          </p:cNvPr>
          <p:cNvSpPr txBox="1"/>
          <p:nvPr/>
        </p:nvSpPr>
        <p:spPr>
          <a:xfrm>
            <a:off x="9672775" y="2449139"/>
            <a:ext cx="24099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/>
              <a:t>Food Development (MSc (Tech))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62613-20B4-4704-94CA-79DDB10E1C0C}"/>
              </a:ext>
            </a:extLst>
          </p:cNvPr>
          <p:cNvSpPr txBox="1"/>
          <p:nvPr/>
        </p:nvSpPr>
        <p:spPr>
          <a:xfrm>
            <a:off x="4951250" y="2630294"/>
            <a:ext cx="229494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/>
              <a:t>Kestävät biotekniset prosessit (DI)</a:t>
            </a:r>
            <a:endParaRPr lang="fi-FI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71E7B-FB94-49FB-8DC4-52BFF652C253}"/>
              </a:ext>
            </a:extLst>
          </p:cNvPr>
          <p:cNvSpPr txBox="1"/>
          <p:nvPr/>
        </p:nvSpPr>
        <p:spPr>
          <a:xfrm>
            <a:off x="7251627" y="2903463"/>
            <a:ext cx="24099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/>
              <a:t>Elintarvikekehitys (DI)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9A2D34-DA4D-44BA-A1ED-CE9DC7B4589F}"/>
              </a:ext>
            </a:extLst>
          </p:cNvPr>
          <p:cNvSpPr txBox="1"/>
          <p:nvPr/>
        </p:nvSpPr>
        <p:spPr>
          <a:xfrm>
            <a:off x="7251627" y="2256482"/>
            <a:ext cx="24099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/>
              <a:t>Biomolekyylien tuotanto(DI)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6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0A556-4DCC-4F70-BB12-4BAD86E19E46}"/>
              </a:ext>
            </a:extLst>
          </p:cNvPr>
          <p:cNvSpPr txBox="1"/>
          <p:nvPr/>
        </p:nvSpPr>
        <p:spPr>
          <a:xfrm>
            <a:off x="3214606" y="2476021"/>
            <a:ext cx="15439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/>
              <a:t>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CABDF-4286-4DD6-AA9B-84F3CDD55EF6}"/>
              </a:ext>
            </a:extLst>
          </p:cNvPr>
          <p:cNvSpPr txBox="1"/>
          <p:nvPr/>
        </p:nvSpPr>
        <p:spPr>
          <a:xfrm>
            <a:off x="6987450" y="2510500"/>
            <a:ext cx="16286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/>
              <a:t>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ECEAB-DB6F-42D2-AC93-B33391C61FA5}"/>
              </a:ext>
            </a:extLst>
          </p:cNvPr>
          <p:cNvSpPr txBox="1"/>
          <p:nvPr/>
        </p:nvSpPr>
        <p:spPr>
          <a:xfrm>
            <a:off x="5319987" y="4764196"/>
            <a:ext cx="11700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/>
              <a:t>Society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D06EF-ED2C-4C27-A6D8-62016DC12581}"/>
              </a:ext>
            </a:extLst>
          </p:cNvPr>
          <p:cNvSpPr txBox="1"/>
          <p:nvPr/>
        </p:nvSpPr>
        <p:spPr>
          <a:xfrm>
            <a:off x="442121" y="618840"/>
            <a:ext cx="363874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82829"/>
                </a:solidFill>
                <a:effectLst/>
                <a:latin typeface="-apple-system"/>
              </a:rPr>
              <a:t>Science is a process of exploring new knowledge through observations and experiments.</a:t>
            </a:r>
          </a:p>
          <a:p>
            <a:endParaRPr lang="en-US" dirty="0">
              <a:solidFill>
                <a:srgbClr val="282829"/>
              </a:solidFill>
              <a:latin typeface="-apple-system"/>
            </a:endParaRPr>
          </a:p>
          <a:p>
            <a:r>
              <a:rPr lang="en-US" dirty="0">
                <a:solidFill>
                  <a:srgbClr val="282829"/>
                </a:solidFill>
                <a:latin typeface="-apple-system"/>
              </a:rPr>
              <a:t>-&gt;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Uuden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tiedon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tuottamista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.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6A745-530C-4367-9038-35FE4F73196D}"/>
              </a:ext>
            </a:extLst>
          </p:cNvPr>
          <p:cNvSpPr txBox="1"/>
          <p:nvPr/>
        </p:nvSpPr>
        <p:spPr>
          <a:xfrm>
            <a:off x="7987649" y="480341"/>
            <a:ext cx="356961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82829"/>
                </a:solidFill>
                <a:effectLst/>
                <a:latin typeface="-apple-system"/>
              </a:rPr>
              <a:t>Technology is a process of applying scientific knowledge in practical application for various purposes.</a:t>
            </a:r>
          </a:p>
          <a:p>
            <a:endParaRPr lang="en-US" dirty="0">
              <a:solidFill>
                <a:srgbClr val="282829"/>
              </a:solidFill>
              <a:latin typeface="-apple-system"/>
            </a:endParaRPr>
          </a:p>
          <a:p>
            <a:r>
              <a:rPr lang="en-US" dirty="0">
                <a:solidFill>
                  <a:srgbClr val="282829"/>
                </a:solidFill>
                <a:latin typeface="-apple-system"/>
              </a:rPr>
              <a:t>-&gt;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Uuden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tiedon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käyttäminen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82829"/>
                </a:solidFill>
                <a:latin typeface="-apple-system"/>
              </a:rPr>
              <a:t>sovellutuksissa</a:t>
            </a:r>
            <a:r>
              <a:rPr lang="en-US" dirty="0">
                <a:solidFill>
                  <a:srgbClr val="282829"/>
                </a:solidFill>
                <a:latin typeface="-apple-system"/>
              </a:rPr>
              <a:t>.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3FC36-DB13-4D75-A1CE-2A7EDD4D0BBB}"/>
              </a:ext>
            </a:extLst>
          </p:cNvPr>
          <p:cNvSpPr txBox="1"/>
          <p:nvPr/>
        </p:nvSpPr>
        <p:spPr>
          <a:xfrm>
            <a:off x="3020801" y="5544132"/>
            <a:ext cx="595695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Society drives technological innovations and scientific inquiry.</a:t>
            </a:r>
          </a:p>
          <a:p>
            <a:endParaRPr lang="en-US" dirty="0">
              <a:solidFill>
                <a:srgbClr val="292929"/>
              </a:solidFill>
              <a:latin typeface="charter"/>
            </a:endParaRPr>
          </a:p>
          <a:p>
            <a:r>
              <a:rPr lang="en-US" dirty="0">
                <a:solidFill>
                  <a:srgbClr val="292929"/>
                </a:solidFill>
                <a:latin typeface="charter"/>
              </a:rPr>
              <a:t>-&gt;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Yhteiskunta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haastaa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ja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luo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rajoja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tieteelle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ja </a:t>
            </a:r>
            <a:r>
              <a:rPr lang="en-US" dirty="0" err="1">
                <a:solidFill>
                  <a:srgbClr val="292929"/>
                </a:solidFill>
                <a:latin typeface="charter"/>
              </a:rPr>
              <a:t>teknologialle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</a:t>
            </a:r>
            <a:endParaRPr lang="fi-FI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7C2261D-E8B2-4FFF-99B0-C0D7F19F0173}"/>
              </a:ext>
            </a:extLst>
          </p:cNvPr>
          <p:cNvSpPr/>
          <p:nvPr/>
        </p:nvSpPr>
        <p:spPr>
          <a:xfrm flipV="1">
            <a:off x="4952698" y="2921853"/>
            <a:ext cx="1904622" cy="1632328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7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4095D34D-9F32-46E2-B4C0-DDC43B134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41D87-E7AD-4FC0-9629-7DB378F41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Beyond 2030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5140D-2C3C-4902-A852-94A141913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5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2AA8-96A9-4564-92F9-B4810599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641196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 dirty="0"/>
              <a:t>Beyond 2030 Challenge -kilpailu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9237B-E06E-4183-A2BD-3E8CCBF3C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3" b="3466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ABC3-883B-42B9-BA9A-F8CA50AC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960569"/>
            <a:ext cx="7485413" cy="2452687"/>
          </a:xfrm>
        </p:spPr>
        <p:txBody>
          <a:bodyPr anchor="ctr">
            <a:normAutofit/>
          </a:bodyPr>
          <a:lstStyle/>
          <a:p>
            <a:r>
              <a:rPr lang="fi-FI" sz="1500" dirty="0"/>
              <a:t>Turun kaupungin ja Bayerin vuonna 2020 perustama tiede- ja teknologiakilpailu.</a:t>
            </a:r>
          </a:p>
          <a:p>
            <a:r>
              <a:rPr lang="fi-FI" sz="1500" dirty="0"/>
              <a:t>Kilpailuun voivat ilmoittautua kaikki Suomen lukio- ja ammatillisen koulutuksen opiskelijat 1-4 hengen tiimeissä.</a:t>
            </a:r>
          </a:p>
          <a:p>
            <a:r>
              <a:rPr lang="fi-FI" sz="1500" dirty="0"/>
              <a:t>Ilmoittautuminen päättyy </a:t>
            </a:r>
            <a:r>
              <a:rPr lang="fi-FI" sz="1500" b="1" dirty="0"/>
              <a:t>15.10.2021 klo 23.59</a:t>
            </a:r>
          </a:p>
          <a:p>
            <a:r>
              <a:rPr lang="fi-FI" sz="1500" dirty="0"/>
              <a:t>Ilmoittautuakseen mukaan kilpailuun, joukkueet laativat yhden sivun mittaisen kuvauksen tiedeprojektistaan 15.10.2021 mennessä.</a:t>
            </a:r>
          </a:p>
          <a:p>
            <a:r>
              <a:rPr lang="fi-FI" sz="1500" dirty="0"/>
              <a:t>Palkintoina:</a:t>
            </a:r>
          </a:p>
          <a:p>
            <a:pPr lvl="1"/>
            <a:r>
              <a:rPr lang="fi-FI" sz="1500" dirty="0"/>
              <a:t>1. sija 4000 €, 2. sija 2000 €, 3. sija 1000 €.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8492A-8627-4567-BE8F-788B6732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7" y="5748010"/>
            <a:ext cx="2000298" cy="691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1F09C-39A6-46C5-BBE7-7919B1332B95}"/>
              </a:ext>
            </a:extLst>
          </p:cNvPr>
          <p:cNvSpPr txBox="1"/>
          <p:nvPr/>
        </p:nvSpPr>
        <p:spPr>
          <a:xfrm>
            <a:off x="782480" y="6439756"/>
            <a:ext cx="1145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STEAM Turku</a:t>
            </a:r>
          </a:p>
        </p:txBody>
      </p:sp>
    </p:spTree>
    <p:extLst>
      <p:ext uri="{BB962C8B-B14F-4D97-AF65-F5344CB8AC3E}">
        <p14:creationId xmlns:p14="http://schemas.microsoft.com/office/powerpoint/2010/main" val="810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3A73E5-070D-46C0-A98A-2FA93141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D9AC9C-3841-4D03-AC9E-E4F3AB82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Mitä on synteettinen biologia? (5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Pohdintatehtävä (10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Mitä ovat iGEM ja Aboa? (5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Opiskelumahdollisuudet (15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Beyond 2030 Challenge (2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Ideointitehtävä (20 min)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Meidän projektimme (10 min)</a:t>
            </a: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Kysymykset ja keskustelu (8 min)</a:t>
            </a: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8715CEAA-B7DF-4596-BBAD-995D7C206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F0967-73EC-4365-BD4E-EA8691EDA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Ideointitehtävä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62CE-F9AD-4A7B-8600-F6A4FFDC5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8BCB-D541-47C8-A655-E7B72EEF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>
                <a:cs typeface="Calibri Light"/>
              </a:rPr>
              <a:t>Ideointitehtävä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7533-AA19-4872-840F-4BBC9F05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cs typeface="Calibri"/>
              </a:rPr>
              <a:t>Jakaudutaan</a:t>
            </a:r>
            <a:r>
              <a:rPr lang="en-US" sz="2000" dirty="0">
                <a:cs typeface="Calibri"/>
              </a:rPr>
              <a:t> 3-5 </a:t>
            </a:r>
            <a:r>
              <a:rPr lang="en-US" sz="2000" dirty="0" err="1">
                <a:cs typeface="Calibri"/>
              </a:rPr>
              <a:t>hlön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ryhmiin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b="1" dirty="0" err="1">
                <a:cs typeface="Calibri"/>
              </a:rPr>
              <a:t>Tavoitteena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löytää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ratkaisuja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arkipäivän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ongelmiin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synteettisen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biologian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keinoin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Ryhmä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valitsee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yhden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ongelman</a:t>
            </a:r>
            <a:r>
              <a:rPr lang="en-US" sz="2000" dirty="0">
                <a:cs typeface="Calibri"/>
              </a:rPr>
              <a:t>:</a:t>
            </a:r>
          </a:p>
          <a:p>
            <a:pPr marL="914400" lvl="1" indent="-457200">
              <a:buAutoNum type="arabicPeriod"/>
            </a:pPr>
            <a:r>
              <a:rPr lang="en-US" sz="2000" dirty="0" err="1">
                <a:ea typeface="+mn-lt"/>
                <a:cs typeface="+mn-lt"/>
              </a:rPr>
              <a:t>Jätteiden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hajuhaitat</a:t>
            </a:r>
            <a:endParaRPr lang="en-US" sz="2000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 sz="2000" dirty="0" err="1">
                <a:ea typeface="+mn-lt"/>
                <a:cs typeface="+mn-lt"/>
              </a:rPr>
              <a:t>Kaljuuntuminen</a:t>
            </a:r>
            <a:endParaRPr lang="en-US" sz="2000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 sz="2000" dirty="0" err="1">
                <a:ea typeface="+mn-lt"/>
                <a:cs typeface="+mn-lt"/>
              </a:rPr>
              <a:t>Maaperän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kuivuminen</a:t>
            </a:r>
            <a:endParaRPr lang="en-US" sz="2000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en-US" sz="2000" dirty="0" err="1">
                <a:cs typeface="Calibri"/>
              </a:rPr>
              <a:t>Unettomuus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Ryhmä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hakee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ratkaisun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listan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proteiinien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avulla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>
                <a:cs typeface="Calibri"/>
              </a:rPr>
              <a:t>(</a:t>
            </a:r>
            <a:r>
              <a:rPr lang="en-US" sz="2000" dirty="0" err="1">
                <a:cs typeface="Calibri"/>
              </a:rPr>
              <a:t>Ryhmät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esittelevät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ratkaisunsa</a:t>
            </a:r>
            <a:r>
              <a:rPr lang="en-US" sz="2000" dirty="0">
                <a:cs typeface="Calibri"/>
              </a:rPr>
              <a:t>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D92FB-F261-4FFC-875E-D8C178D6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8" r="11833" b="-2"/>
          <a:stretch/>
        </p:blipFill>
        <p:spPr>
          <a:xfrm>
            <a:off x="546672" y="201398"/>
            <a:ext cx="3657579" cy="5411122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95BAF-8FF8-4F77-B79E-14F80C6AC05D}"/>
              </a:ext>
            </a:extLst>
          </p:cNvPr>
          <p:cNvSpPr txBox="1"/>
          <p:nvPr/>
        </p:nvSpPr>
        <p:spPr>
          <a:xfrm>
            <a:off x="640080" y="5331998"/>
            <a:ext cx="25780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81C87"/>
                </a:solidFill>
              </a:rPr>
              <a:t>Tehtävä on muokattu versio vuoden 2020 iGEM-kilpailun Ucopenhagen-joukkueen Education-tuotoksesta (kuvassa on heidän projektilogonsa).</a:t>
            </a:r>
          </a:p>
        </p:txBody>
      </p:sp>
    </p:spTree>
    <p:extLst>
      <p:ext uri="{BB962C8B-B14F-4D97-AF65-F5344CB8AC3E}">
        <p14:creationId xmlns:p14="http://schemas.microsoft.com/office/powerpoint/2010/main" val="25597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634D40-77F6-47E5-A641-02ED05D6C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6" y="-6723"/>
            <a:ext cx="6660355" cy="6859539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871ABA4-8973-49FA-96B1-712DA67B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04" y="2489596"/>
            <a:ext cx="1866900" cy="186690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FA7EBE8-0201-4512-8994-46D5F96557C6}"/>
              </a:ext>
            </a:extLst>
          </p:cNvPr>
          <p:cNvSpPr/>
          <p:nvPr/>
        </p:nvSpPr>
        <p:spPr>
          <a:xfrm>
            <a:off x="358219" y="141401"/>
            <a:ext cx="1451728" cy="923827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/>
              <a:t>Pystyy mihin vain, kunhan voit määritellä sen tehtävän.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1E04BB-09DC-4F96-A61B-4FDA3B492A08}"/>
              </a:ext>
            </a:extLst>
          </p:cNvPr>
          <p:cNvCxnSpPr/>
          <p:nvPr/>
        </p:nvCxnSpPr>
        <p:spPr>
          <a:xfrm>
            <a:off x="1894788" y="301658"/>
            <a:ext cx="8650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C69BDD52-4F91-4D19-BFC0-8860DE73E83F}"/>
              </a:ext>
            </a:extLst>
          </p:cNvPr>
          <p:cNvSpPr/>
          <p:nvPr/>
        </p:nvSpPr>
        <p:spPr>
          <a:xfrm>
            <a:off x="226242" y="4769963"/>
            <a:ext cx="2243579" cy="151771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/>
              <a:t>Voit myös muodostaa fuusio-</a:t>
            </a:r>
          </a:p>
          <a:p>
            <a:r>
              <a:rPr lang="fi-FI" sz="1600" dirty="0"/>
              <a:t>proteiineja eli yhdistää useampia listan nimiä yhteen.</a:t>
            </a:r>
          </a:p>
        </p:txBody>
      </p:sp>
    </p:spTree>
    <p:extLst>
      <p:ext uri="{BB962C8B-B14F-4D97-AF65-F5344CB8AC3E}">
        <p14:creationId xmlns:p14="http://schemas.microsoft.com/office/powerpoint/2010/main" val="37360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DCFCB-6105-4CA6-9E55-10B96A6B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  <a:t>Esimerkki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8413-443C-4CBC-9278-B62392AD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Ongelma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Muovien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ympäristöongelmat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vesistöissä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Ratkaisu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Luodaan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säiliö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joka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roikkuu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poijun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varassa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vedessä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Säiliöön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laitetaan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GMO-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bakteereja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Käytetään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hyödyksi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solujen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seinämissä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olevia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akvaporiineja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joiden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kautta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soluihin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virtaa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vettä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samalla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mikromuovia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Tehdään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geenitekniikalla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bakteereista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sellaisia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että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tuottavat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PETaasi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ja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MHETaasi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-entsyymejä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PETaasin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avulla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saadaan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PET-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muovi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muutettua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MHET:ksi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joka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sitten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hajoaa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MHETaasin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avulla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haitattomampiin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muotoihin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Vaihtoehtoinen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ratkaisu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Voitaisiin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käyttää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bakteereja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osoittamaan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missä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suurimmat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mikromuovikertymät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ovat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sijaan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että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pyrittäisiin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hajottamaan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niitä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Luodaan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fuusioproteiini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johon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laitetaan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PETaasia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mCherry:ä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jotta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kiinnittyisi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mikromuoviin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muuttaisi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silloin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väriään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punaiseksi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i-F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AB5E24D-5997-4CD0-B24E-AF03B087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2" y="225"/>
            <a:ext cx="8148636" cy="67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4BA50959-43C2-4CC4-AEEB-A2C0636D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29011-CC95-44F8-ADA3-89F532B89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Syanobakteerit ja meidän projektimme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A1E0-544A-4466-A29E-F534E8324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8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CDC4-326C-43B6-A5F9-210341B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cs typeface="Calibri Light"/>
              </a:rPr>
              <a:t>Syanobakteerit</a:t>
            </a:r>
            <a:r>
              <a:rPr lang="en-GB">
                <a:cs typeface="Calibri Light"/>
              </a:rPr>
              <a:t> (</a:t>
            </a:r>
            <a:r>
              <a:rPr lang="en-GB" err="1">
                <a:cs typeface="Calibri Light"/>
              </a:rPr>
              <a:t>eli</a:t>
            </a:r>
            <a:r>
              <a:rPr lang="en-GB">
                <a:cs typeface="Calibri Light"/>
              </a:rPr>
              <a:t> "</a:t>
            </a:r>
            <a:r>
              <a:rPr lang="en-GB" err="1">
                <a:cs typeface="Calibri Light"/>
              </a:rPr>
              <a:t>sinilevät</a:t>
            </a:r>
            <a:r>
              <a:rPr lang="en-GB">
                <a:cs typeface="Calibri Light"/>
              </a:rPr>
              <a:t>")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D78D9-0783-4F73-96C7-D1C3F682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850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err="1">
                <a:cs typeface="Calibri"/>
              </a:rPr>
              <a:t>Monimuotoinen</a:t>
            </a:r>
            <a:r>
              <a:rPr lang="en-GB">
                <a:cs typeface="Calibri"/>
              </a:rPr>
              <a:t> ryhmä yhteyttäviä </a:t>
            </a:r>
            <a:r>
              <a:rPr lang="en-GB" err="1">
                <a:cs typeface="Calibri"/>
              </a:rPr>
              <a:t>esitumallisia</a:t>
            </a:r>
            <a:endParaRPr lang="en-US"/>
          </a:p>
          <a:p>
            <a:r>
              <a:rPr lang="en-GB" err="1">
                <a:cs typeface="Calibri"/>
              </a:rPr>
              <a:t>Erittäin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merkittävä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rooli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elämän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kehityksessä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maapallolla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Nykyään </a:t>
            </a:r>
            <a:r>
              <a:rPr lang="en-GB" err="1">
                <a:cs typeface="Calibri"/>
              </a:rPr>
              <a:t>tärkeä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fotosynteesitutkimuksen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työkalu</a:t>
            </a:r>
            <a:endParaRPr lang="en-GB">
              <a:cs typeface="Calibri"/>
            </a:endParaRPr>
          </a:p>
          <a:p>
            <a:r>
              <a:rPr lang="en-GB" err="1">
                <a:ea typeface="+mn-lt"/>
                <a:cs typeface="+mn-lt"/>
              </a:rPr>
              <a:t>Tunnetaan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huonoista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ominaisuuksista</a:t>
            </a:r>
            <a:r>
              <a:rPr lang="en-GB">
                <a:ea typeface="+mn-lt"/>
                <a:cs typeface="+mn-lt"/>
              </a:rPr>
              <a:t>, </a:t>
            </a:r>
            <a:r>
              <a:rPr lang="en-GB" err="1">
                <a:ea typeface="+mn-lt"/>
                <a:cs typeface="+mn-lt"/>
              </a:rPr>
              <a:t>mutta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voidaan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käyttää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myös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hyödyksi</a:t>
            </a:r>
            <a:endParaRPr lang="en-GB">
              <a:ea typeface="+mn-lt"/>
              <a:cs typeface="+mn-lt"/>
            </a:endParaRPr>
          </a:p>
          <a:p>
            <a:r>
              <a:rPr lang="en-GB" err="1">
                <a:cs typeface="Calibri"/>
              </a:rPr>
              <a:t>Potentiaalinen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tuotto-organismi</a:t>
            </a:r>
            <a:endParaRPr lang="en-GB">
              <a:cs typeface="Calibri"/>
            </a:endParaRPr>
          </a:p>
          <a:p>
            <a:pPr lvl="1"/>
            <a:r>
              <a:rPr lang="en-GB" err="1">
                <a:cs typeface="Calibri"/>
              </a:rPr>
              <a:t>Kestävät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ratkaisut</a:t>
            </a:r>
            <a:r>
              <a:rPr lang="en-GB">
                <a:cs typeface="Calibri"/>
              </a:rPr>
              <a:t> mm. </a:t>
            </a:r>
            <a:r>
              <a:rPr lang="en-GB" err="1">
                <a:cs typeface="Calibri"/>
              </a:rPr>
              <a:t>maailman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energia</a:t>
            </a:r>
            <a:r>
              <a:rPr lang="en-GB">
                <a:cs typeface="Calibri"/>
              </a:rPr>
              <a:t>- </a:t>
            </a:r>
            <a:r>
              <a:rPr lang="en-GB" err="1">
                <a:cs typeface="Calibri"/>
              </a:rPr>
              <a:t>ja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ruokaongelmiin</a:t>
            </a:r>
            <a:r>
              <a:rPr lang="en-GB">
                <a:cs typeface="Calibri"/>
              </a:rPr>
              <a:t>!</a:t>
            </a:r>
          </a:p>
          <a:p>
            <a:endParaRPr lang="en-GB">
              <a:cs typeface="Calibri"/>
            </a:endParaRPr>
          </a:p>
        </p:txBody>
      </p:sp>
      <p:pic>
        <p:nvPicPr>
          <p:cNvPr id="4" name="Picture 4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CC7D6DEB-3E9E-488F-8BF8-8B977543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77" y="443913"/>
            <a:ext cx="2743200" cy="2753710"/>
          </a:xfrm>
          <a:prstGeom prst="rect">
            <a:avLst/>
          </a:prstGeom>
        </p:spPr>
      </p:pic>
      <p:pic>
        <p:nvPicPr>
          <p:cNvPr id="6" name="Picture 6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782274E2-013D-4B27-8966-C3F1C8A8C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06" r="1119" b="23249"/>
          <a:stretch/>
        </p:blipFill>
        <p:spPr>
          <a:xfrm>
            <a:off x="8975818" y="3424503"/>
            <a:ext cx="2738935" cy="305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F4F4A-E777-43E5-A67E-87D78CFD2A12}"/>
              </a:ext>
            </a:extLst>
          </p:cNvPr>
          <p:cNvSpPr txBox="1"/>
          <p:nvPr/>
        </p:nvSpPr>
        <p:spPr>
          <a:xfrm>
            <a:off x="9748837" y="17621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Troschl ja muut 2017</a:t>
            </a:r>
          </a:p>
        </p:txBody>
      </p:sp>
    </p:spTree>
    <p:extLst>
      <p:ext uri="{BB962C8B-B14F-4D97-AF65-F5344CB8AC3E}">
        <p14:creationId xmlns:p14="http://schemas.microsoft.com/office/powerpoint/2010/main" val="40922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7D56-3E11-4156-9877-1ECD6CE7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Tulevaisuuden kestävät bioteknologiset sovellukset</a:t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1E03C2D-A5D5-47B1-870F-B9E0AF2536E1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Miten saamme aurinkoenergiaa muutetuksi meille hyödylliseen muotoon?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Miten tuottaa kemikaaleja kestävästi ilman viljelymaan käyttöä?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Syanobakteerien geneettisellä muuntelulla!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FEF4B6A-D0CB-4A87-B6DF-3AA87DAC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13087"/>
            <a:ext cx="6019331" cy="422858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89193-95E9-4C97-B697-3E8A2C0A814A}"/>
              </a:ext>
            </a:extLst>
          </p:cNvPr>
          <p:cNvSpPr txBox="1"/>
          <p:nvPr/>
        </p:nvSpPr>
        <p:spPr>
          <a:xfrm>
            <a:off x="9772650" y="5891212"/>
            <a:ext cx="1874043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i="1">
                <a:ea typeface="+mn-lt"/>
                <a:cs typeface="+mn-lt"/>
              </a:rPr>
              <a:t>Kuva: Pauli Kallio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8820A8-018B-4C1C-8C8F-F3CDF2DE1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337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950D9-3CCD-4366-A937-800CDB3E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fi-FI" sz="2600">
                <a:solidFill>
                  <a:schemeClr val="bg1"/>
                </a:solidFill>
              </a:rPr>
              <a:t>The Lac Case</a:t>
            </a:r>
            <a:br>
              <a:rPr lang="fi-FI" sz="2600">
                <a:solidFill>
                  <a:schemeClr val="bg1"/>
                </a:solidFill>
              </a:rPr>
            </a:br>
            <a:r>
              <a:rPr lang="fi-FI" sz="2600">
                <a:solidFill>
                  <a:schemeClr val="bg1"/>
                </a:solidFill>
              </a:rPr>
              <a:t>(Aboa 2021 projekti)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1144-27A9-4080-AB8E-F7AF4BCD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400">
                <a:solidFill>
                  <a:schemeClr val="bg1"/>
                </a:solidFill>
                <a:cs typeface="Calibri"/>
              </a:rPr>
              <a:t>Fotobioreaktori (eristetty yksikkö)</a:t>
            </a:r>
          </a:p>
          <a:p>
            <a:r>
              <a:rPr lang="fi-FI" sz="1400">
                <a:solidFill>
                  <a:schemeClr val="bg1"/>
                </a:solidFill>
                <a:cs typeface="Calibri"/>
              </a:rPr>
              <a:t>Syanobakteerit (GMO-tuotantolaitoksina)</a:t>
            </a:r>
          </a:p>
          <a:p>
            <a:r>
              <a:rPr lang="fi-FI" sz="1400" err="1">
                <a:solidFill>
                  <a:schemeClr val="bg1"/>
                </a:solidFill>
                <a:cs typeface="Calibri"/>
              </a:rPr>
              <a:t>Lakkaasientsyymi</a:t>
            </a:r>
            <a:r>
              <a:rPr lang="fi-FI" sz="1400">
                <a:solidFill>
                  <a:schemeClr val="bg1"/>
                </a:solidFill>
                <a:cs typeface="Calibri"/>
              </a:rPr>
              <a:t> (spesifi tietyille lääkeaineille)</a:t>
            </a:r>
          </a:p>
          <a:p>
            <a:r>
              <a:rPr lang="fi-FI" sz="1400">
                <a:solidFill>
                  <a:schemeClr val="bg1"/>
                </a:solidFill>
                <a:cs typeface="Calibri"/>
              </a:rPr>
              <a:t>Lääkejätteen hajottaminen (erityisesti </a:t>
            </a:r>
            <a:r>
              <a:rPr lang="fi-FI" sz="1400" err="1">
                <a:solidFill>
                  <a:schemeClr val="bg1"/>
                </a:solidFill>
                <a:cs typeface="Calibri"/>
              </a:rPr>
              <a:t>diklofenaakki</a:t>
            </a:r>
            <a:r>
              <a:rPr lang="fi-FI" sz="1400">
                <a:solidFill>
                  <a:schemeClr val="bg1"/>
                </a:solidFill>
                <a:cs typeface="Calibri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706AC-F194-4736-AD7C-0E49CA799C30}"/>
              </a:ext>
            </a:extLst>
          </p:cNvPr>
          <p:cNvSpPr/>
          <p:nvPr/>
        </p:nvSpPr>
        <p:spPr>
          <a:xfrm>
            <a:off x="7617950" y="1291471"/>
            <a:ext cx="651753" cy="1178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21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003D-5CBC-4ECF-AB0E-14E6D1A9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Ota </a:t>
            </a:r>
            <a:r>
              <a:rPr lang="en-GB" err="1">
                <a:cs typeface="Calibri Light"/>
              </a:rPr>
              <a:t>yhteyttä</a:t>
            </a:r>
            <a:r>
              <a:rPr lang="en-GB">
                <a:cs typeface="Calibri Light"/>
              </a:rPr>
              <a:t> </a:t>
            </a:r>
            <a:r>
              <a:rPr lang="en-GB" err="1">
                <a:cs typeface="Calibri Light"/>
              </a:rPr>
              <a:t>ja</a:t>
            </a:r>
            <a:r>
              <a:rPr lang="en-GB">
                <a:cs typeface="Calibri Light"/>
              </a:rPr>
              <a:t> </a:t>
            </a:r>
            <a:r>
              <a:rPr lang="en-GB" err="1">
                <a:cs typeface="Calibri Light"/>
              </a:rPr>
              <a:t>kysy</a:t>
            </a:r>
            <a:r>
              <a:rPr lang="en-GB">
                <a:cs typeface="Calibri Light"/>
              </a:rPr>
              <a:t> </a:t>
            </a:r>
            <a:r>
              <a:rPr lang="en-GB" err="1">
                <a:cs typeface="Calibri Light"/>
              </a:rPr>
              <a:t>lisää</a:t>
            </a:r>
            <a:r>
              <a:rPr lang="en-GB">
                <a:cs typeface="Calibri Light"/>
              </a:rPr>
              <a:t>!</a:t>
            </a:r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4089F21-3061-443B-9ABE-556DB8F3B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155" y="1689762"/>
            <a:ext cx="7134224" cy="4798456"/>
          </a:xfr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F4AB0FE-3718-4178-8A4F-38E3AD1DBD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81317" y="202445"/>
            <a:ext cx="3371850" cy="13620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EA119E-A55D-4623-A9F6-083CF5D62F28}"/>
              </a:ext>
            </a:extLst>
          </p:cNvPr>
          <p:cNvSpPr txBox="1"/>
          <p:nvPr/>
        </p:nvSpPr>
        <p:spPr>
          <a:xfrm>
            <a:off x="8356973" y="1727200"/>
            <a:ext cx="331469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Aboa 2021 –</a:t>
            </a:r>
            <a:r>
              <a:rPr lang="en-GB" sz="2400" dirty="0" err="1"/>
              <a:t>joukkue</a:t>
            </a:r>
            <a:endParaRPr lang="en-GB" sz="2400" dirty="0">
              <a:cs typeface="Calibri"/>
            </a:endParaRPr>
          </a:p>
          <a:p>
            <a:r>
              <a:rPr lang="en-GB" dirty="0" err="1">
                <a:cs typeface="Calibri"/>
              </a:rPr>
              <a:t>Kysy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meiltä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Padletissa</a:t>
            </a:r>
            <a:r>
              <a:rPr lang="en-GB" dirty="0">
                <a:cs typeface="Calibri"/>
              </a:rPr>
              <a:t>.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b="1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r>
              <a:rPr lang="en-GB" dirty="0">
                <a:cs typeface="Calibri"/>
              </a:rPr>
              <a:t>turkuigem@gmail.com</a:t>
            </a:r>
            <a:endParaRPr lang="en-GB" sz="1400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Ig: @igem.aboa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www.aboaturku.fi</a:t>
            </a:r>
          </a:p>
        </p:txBody>
      </p:sp>
      <p:pic>
        <p:nvPicPr>
          <p:cNvPr id="5" name="Graphic 4" descr="Email outline">
            <a:extLst>
              <a:ext uri="{FF2B5EF4-FFF2-40B4-BE49-F238E27FC236}">
                <a16:creationId xmlns:a16="http://schemas.microsoft.com/office/drawing/2014/main" id="{869843B7-6D85-4E1E-AC16-BFEB19A88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316" y="4604136"/>
            <a:ext cx="667435" cy="667435"/>
          </a:xfrm>
          <a:prstGeom prst="rect">
            <a:avLst/>
          </a:prstGeom>
        </p:spPr>
      </p:pic>
      <p:pic>
        <p:nvPicPr>
          <p:cNvPr id="8" name="Graphic 7" descr="Online Network outline">
            <a:extLst>
              <a:ext uri="{FF2B5EF4-FFF2-40B4-BE49-F238E27FC236}">
                <a16:creationId xmlns:a16="http://schemas.microsoft.com/office/drawing/2014/main" id="{24DAA5D4-7C9A-4FF8-AB8E-79A802A32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4409" y="5271571"/>
            <a:ext cx="667436" cy="667436"/>
          </a:xfrm>
          <a:prstGeom prst="rect">
            <a:avLst/>
          </a:prstGeom>
        </p:spPr>
      </p:pic>
      <p:pic>
        <p:nvPicPr>
          <p:cNvPr id="12" name="Graphic 11" descr="Internet outline">
            <a:extLst>
              <a:ext uri="{FF2B5EF4-FFF2-40B4-BE49-F238E27FC236}">
                <a16:creationId xmlns:a16="http://schemas.microsoft.com/office/drawing/2014/main" id="{26B419D6-6F30-43EC-85EC-E1265F1D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4408" y="5816700"/>
            <a:ext cx="667435" cy="667435"/>
          </a:xfrm>
          <a:prstGeom prst="rect">
            <a:avLst/>
          </a:prstGeom>
        </p:spPr>
      </p:pic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887D8C1A-3684-4EB2-B432-20C429863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75" y="2467514"/>
            <a:ext cx="2470339" cy="24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4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8715CEAA-B7DF-4596-BBAD-995D7C206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F0967-73EC-4365-BD4E-EA8691EDA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Mitä on synteettinen biologia?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62CE-F9AD-4A7B-8600-F6A4FFDC5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7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DF80-3457-4062-9C28-5A1B2E6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err="1">
                <a:cs typeface="Calibri Light"/>
              </a:rPr>
              <a:t>Synteettinen</a:t>
            </a:r>
            <a:r>
              <a:rPr lang="en-GB" sz="3600">
                <a:cs typeface="Calibri Light"/>
              </a:rPr>
              <a:t> </a:t>
            </a:r>
            <a:r>
              <a:rPr lang="en-GB" sz="3600" err="1">
                <a:cs typeface="Calibri Light"/>
              </a:rPr>
              <a:t>biologia</a:t>
            </a:r>
            <a:endParaRPr lang="en-GB" sz="36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39BD-3AB3-4ACF-8E6A-51D27737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98837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Calibri"/>
                <a:cs typeface="Calibri"/>
              </a:rPr>
              <a:t>"</a:t>
            </a:r>
            <a:r>
              <a:rPr lang="en-US" sz="2000" dirty="0" err="1">
                <a:latin typeface="Calibri"/>
                <a:cs typeface="Calibri"/>
              </a:rPr>
              <a:t>Synteettisellä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biologialla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tarkoitetaan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ihmisen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suunnit-telemia</a:t>
            </a:r>
            <a:r>
              <a:rPr lang="en-US" sz="2000" dirty="0">
                <a:latin typeface="Calibri"/>
                <a:cs typeface="Calibri"/>
              </a:rPr>
              <a:t> ja </a:t>
            </a:r>
            <a:r>
              <a:rPr lang="en-US" sz="2000" dirty="0" err="1">
                <a:latin typeface="Calibri"/>
                <a:cs typeface="Calibri"/>
              </a:rPr>
              <a:t>rakentamia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biologisiasysteemejä</a:t>
            </a:r>
            <a:r>
              <a:rPr lang="en-US" sz="2000" dirty="0">
                <a:latin typeface="Calibri"/>
                <a:cs typeface="Calibri"/>
              </a:rPr>
              <a:t>, </a:t>
            </a:r>
            <a:r>
              <a:rPr lang="en-US" sz="2000" dirty="0" err="1">
                <a:latin typeface="Calibri"/>
                <a:cs typeface="Calibri"/>
              </a:rPr>
              <a:t>soluja</a:t>
            </a:r>
            <a:r>
              <a:rPr lang="en-US" sz="2000" dirty="0">
                <a:latin typeface="Calibri"/>
                <a:cs typeface="Calibri"/>
              </a:rPr>
              <a:t>, </a:t>
            </a:r>
            <a:r>
              <a:rPr lang="en-US" sz="2000" dirty="0" err="1">
                <a:latin typeface="Calibri"/>
                <a:cs typeface="Calibri"/>
              </a:rPr>
              <a:t>solun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osia</a:t>
            </a:r>
            <a:r>
              <a:rPr lang="en-US" sz="2000" dirty="0">
                <a:latin typeface="Calibri"/>
                <a:cs typeface="Calibri"/>
              </a:rPr>
              <a:t> tai </a:t>
            </a:r>
            <a:r>
              <a:rPr lang="en-US" sz="2000" dirty="0" err="1">
                <a:latin typeface="Calibri"/>
                <a:cs typeface="Calibri"/>
              </a:rPr>
              <a:t>eliöitä</a:t>
            </a:r>
            <a:r>
              <a:rPr lang="en-US" sz="2000" dirty="0">
                <a:latin typeface="Calibri"/>
                <a:cs typeface="Calibri"/>
              </a:rPr>
              <a:t>, </a:t>
            </a:r>
            <a:r>
              <a:rPr lang="en-US" sz="2000" dirty="0" err="1">
                <a:latin typeface="Calibri"/>
                <a:cs typeface="Calibri"/>
              </a:rPr>
              <a:t>joita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ei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löydy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luonnosta</a:t>
            </a:r>
            <a:r>
              <a:rPr lang="en-US" sz="2000" dirty="0">
                <a:latin typeface="Calibri"/>
                <a:cs typeface="Calibri"/>
              </a:rPr>
              <a:t>."​ (sitra.fi)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latin typeface="Calibri"/>
                <a:cs typeface="Calibri"/>
              </a:rPr>
              <a:t>Synteettisen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biologian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sovelluksia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ovat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esim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pPr lvl="1"/>
            <a:r>
              <a:rPr lang="en-US" sz="1600" dirty="0" err="1">
                <a:latin typeface="Calibri"/>
                <a:cs typeface="Calibri"/>
              </a:rPr>
              <a:t>Biosensorit</a:t>
            </a:r>
            <a:endParaRPr lang="en-US" sz="1600" dirty="0">
              <a:latin typeface="Calibri"/>
              <a:cs typeface="Calibri"/>
            </a:endParaRPr>
          </a:p>
          <a:p>
            <a:pPr lvl="1"/>
            <a:r>
              <a:rPr lang="en-US" sz="1600" dirty="0" err="1">
                <a:latin typeface="Calibri"/>
                <a:cs typeface="Calibri"/>
              </a:rPr>
              <a:t>Kudosteknologia</a:t>
            </a:r>
            <a:endParaRPr lang="en-US" sz="1600" dirty="0">
              <a:latin typeface="Calibri"/>
              <a:cs typeface="Calibri"/>
            </a:endParaRPr>
          </a:p>
          <a:p>
            <a:pPr lvl="1"/>
            <a:r>
              <a:rPr lang="en-US" sz="1600" dirty="0" err="1">
                <a:latin typeface="Calibri"/>
                <a:cs typeface="Calibri"/>
              </a:rPr>
              <a:t>Jätevirtojen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hyödyntäminen</a:t>
            </a:r>
            <a:endParaRPr lang="en-US" sz="1600">
              <a:latin typeface="Calibri"/>
              <a:cs typeface="Calibri"/>
            </a:endParaRPr>
          </a:p>
          <a:p>
            <a:pPr lvl="1"/>
            <a:r>
              <a:rPr lang="en-US" sz="1600" dirty="0" err="1">
                <a:latin typeface="Calibri"/>
                <a:cs typeface="Calibri"/>
              </a:rPr>
              <a:t>Kestävä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biopolttoaineiden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tuotto</a:t>
            </a:r>
            <a:endParaRPr lang="en-US" sz="1600">
              <a:latin typeface="Calibri"/>
              <a:cs typeface="Calibri"/>
            </a:endParaRPr>
          </a:p>
          <a:p>
            <a:pPr lvl="1"/>
            <a:r>
              <a:rPr lang="en-US" sz="1600" dirty="0" err="1">
                <a:latin typeface="Calibri"/>
                <a:cs typeface="Calibri"/>
              </a:rPr>
              <a:t>Lääkkeiden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tuotanto</a:t>
            </a:r>
            <a:r>
              <a:rPr lang="en-US" sz="1600" dirty="0">
                <a:latin typeface="Calibri"/>
                <a:cs typeface="Calibri"/>
              </a:rPr>
              <a:t>...​</a:t>
            </a:r>
            <a:endParaRPr lang="en-US" sz="1600">
              <a:cs typeface="Calibri"/>
            </a:endParaRPr>
          </a:p>
          <a:p>
            <a:endParaRPr lang="en-GB" sz="20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707FB8B-3A23-49F5-B01D-14E7DAEC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20" y="807593"/>
            <a:ext cx="525941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9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8715CEAA-B7DF-4596-BBAD-995D7C206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F0967-73EC-4365-BD4E-EA8691EDA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GMO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62CE-F9AD-4A7B-8600-F6A4FFDC5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5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3C450-4C16-4767-8572-9041DE14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 sz="4100"/>
              <a:t>Geenimuuntelu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4152-A731-480A-948A-6D9A33CB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200" dirty="0"/>
              <a:t>GMO </a:t>
            </a:r>
            <a:r>
              <a:rPr lang="fi-FI" sz="2200" dirty="0">
                <a:ea typeface="+mn-lt"/>
                <a:cs typeface="+mn-lt"/>
              </a:rPr>
              <a:t>on lyhenne sanoista </a:t>
            </a:r>
            <a:r>
              <a:rPr lang="fi-FI" sz="2200" b="1" dirty="0">
                <a:ea typeface="+mn-lt"/>
                <a:cs typeface="+mn-lt"/>
              </a:rPr>
              <a:t>genetically modified organism (geenitekniikalla muunnettu organismi)</a:t>
            </a:r>
            <a:r>
              <a:rPr lang="fi-FI" sz="2200" dirty="0">
                <a:ea typeface="+mn-lt"/>
                <a:cs typeface="+mn-lt"/>
              </a:rPr>
              <a:t>.</a:t>
            </a:r>
          </a:p>
          <a:p>
            <a:r>
              <a:rPr lang="fi-FI" sz="2200" dirty="0">
                <a:ea typeface="+mn-lt"/>
                <a:cs typeface="+mn-lt"/>
              </a:rPr>
              <a:t>Geenimuuntelussa kasvin, eläimen tai bakteerin perintötekijöitä eli DNA:ta muunnellaan laboratoriossa.</a:t>
            </a:r>
          </a:p>
          <a:p>
            <a:r>
              <a:rPr lang="fi-FI" sz="2200" dirty="0">
                <a:cs typeface="Calibri"/>
              </a:rPr>
              <a:t>Voidaan esimerkiksi vaikuttaa kasvin kokoon, väriin tai sen kylmän- tai kuivuudensietokykyyn.</a:t>
            </a:r>
          </a:p>
          <a:p>
            <a:r>
              <a:rPr lang="fi-FI" sz="2200" dirty="0">
                <a:ea typeface="+mn-lt"/>
                <a:cs typeface="+mn-lt"/>
              </a:rPr>
              <a:t>Geenimuuntelu aiheuttaa mielenkiintoa ja vastustusta:</a:t>
            </a:r>
          </a:p>
          <a:p>
            <a:pPr lvl="1"/>
            <a:r>
              <a:rPr lang="fi-FI" sz="2200" dirty="0">
                <a:ea typeface="+mn-lt"/>
                <a:cs typeface="+mn-lt"/>
              </a:rPr>
              <a:t>Esimerkiksi geenimuunneltu ruoka voi tarjota enemmän ravitsemuksellisia hyötyjä, mutta</a:t>
            </a:r>
          </a:p>
          <a:p>
            <a:pPr lvl="1"/>
            <a:r>
              <a:rPr lang="fi-FI" sz="2200" dirty="0">
                <a:ea typeface="+mn-lt"/>
                <a:cs typeface="+mn-lt"/>
              </a:rPr>
              <a:t>GMO:n käyttäminen voi myös aiheuttaa ennalta tuntemattomia turvallisuusriskejä.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62560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95D49-0F48-4F67-8157-A60C564C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Pohdintatehtävä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664D-221A-4A7B-A587-6E6B3ACE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383182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Kumman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vaihtoehdon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valitsisit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Kuolleesta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eläimestä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valmistettu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aito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jauhelihapihvi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jolla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on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suuret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ympäristövaikutukset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Kasvipohjaisista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raaka-aineista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valmistettu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pihvi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jolla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ole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niin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suuret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ympäristövaikutukset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mutta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joka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geenimuunneltu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Miksi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valinta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helppo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vaikea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Eläydy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vanhempiesi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rooliin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 Miten he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valitsisivat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Entä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isovanhempasi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53A7D-95EC-471D-8D40-0AFF8F856659}"/>
              </a:ext>
            </a:extLst>
          </p:cNvPr>
          <p:cNvSpPr txBox="1"/>
          <p:nvPr/>
        </p:nvSpPr>
        <p:spPr>
          <a:xfrm>
            <a:off x="5212556" y="80962"/>
            <a:ext cx="4981573" cy="1688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>
              <a:lnSpc>
                <a:spcPct val="90000"/>
              </a:lnSpc>
            </a:pP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On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tärkeää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,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että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synteettisen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biologian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käytöstä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,</a:t>
            </a:r>
          </a:p>
          <a:p>
            <a:pPr marL="57150">
              <a:lnSpc>
                <a:spcPct val="90000"/>
              </a:lnSpc>
            </a:pP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siihen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liittyvistä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eettisistä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kysymyksistä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ja</a:t>
            </a:r>
          </a:p>
          <a:p>
            <a:pPr marL="57150">
              <a:lnSpc>
                <a:spcPct val="90000"/>
              </a:lnSpc>
            </a:pP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teknologisista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sovellusalueista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käydään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julkista</a:t>
            </a:r>
            <a:endParaRPr lang="en-US" i="1" dirty="0">
              <a:solidFill>
                <a:srgbClr val="002060"/>
              </a:solidFill>
              <a:ea typeface="+mn-lt"/>
              <a:cs typeface="+mn-lt"/>
            </a:endParaRPr>
          </a:p>
          <a:p>
            <a:pPr marL="57150">
              <a:lnSpc>
                <a:spcPct val="90000"/>
              </a:lnSpc>
            </a:pPr>
            <a:r>
              <a:rPr lang="en-US" i="1" dirty="0" err="1">
                <a:solidFill>
                  <a:srgbClr val="002060"/>
                </a:solidFill>
                <a:ea typeface="+mn-lt"/>
                <a:cs typeface="+mn-lt"/>
              </a:rPr>
              <a:t>keskustelua</a:t>
            </a:r>
            <a:r>
              <a:rPr lang="en-US" i="1" dirty="0">
                <a:solidFill>
                  <a:srgbClr val="002060"/>
                </a:solidFill>
                <a:ea typeface="+mn-lt"/>
                <a:cs typeface="+mn-lt"/>
              </a:rPr>
              <a:t>.</a:t>
            </a:r>
            <a:endParaRPr lang="en-US" i="1" dirty="0">
              <a:solidFill>
                <a:srgbClr val="002060"/>
              </a:solidFill>
            </a:endParaRP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  <a:hlinkClick r:id="rId3"/>
              </a:rPr>
              <a:t>-Synteettinen biologia (btnk.fi)</a:t>
            </a:r>
            <a:endParaRPr lang="en-US" sz="1400" dirty="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7F1081E7-1282-4DF6-B9A3-350D61823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2" y="2980551"/>
            <a:ext cx="2907768" cy="29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utkija pitelemässä DNA-geeliä näytteiden edessä testausta varten laboratoriossa">
            <a:extLst>
              <a:ext uri="{FF2B5EF4-FFF2-40B4-BE49-F238E27FC236}">
                <a16:creationId xmlns:a16="http://schemas.microsoft.com/office/drawing/2014/main" id="{F4D0DBAB-9554-4846-82DC-2DBEB9689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160" b="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D1E97-DFBE-4666-B353-54DB06AAC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iGEM ja Aboa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5C6B9-8A15-4A50-9C9B-64A6CF75F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B0E-559C-4751-808E-380A6DC5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Mikä on iGEM? Entä Aboa?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6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413A53-D6ED-4A1E-9CA9-026B877B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95" y="803049"/>
            <a:ext cx="2460617" cy="24707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6F96D2-CC7B-4FAA-ABEF-5B1FA3A6E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9E9B-B961-4C4B-90F1-42E284A6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iGEM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tulee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sanoista</a:t>
            </a:r>
            <a:r>
              <a:rPr lang="en-US" sz="2000" dirty="0">
                <a:cs typeface="Calibri"/>
              </a:rPr>
              <a:t> </a:t>
            </a:r>
            <a:r>
              <a:rPr lang="en-US" sz="2000" i="1" dirty="0">
                <a:cs typeface="Calibri"/>
              </a:rPr>
              <a:t>international Genetically Engineered Machine.</a:t>
            </a:r>
            <a:endParaRPr lang="en-US" sz="2000" dirty="0"/>
          </a:p>
          <a:p>
            <a:pPr marL="0" indent="0">
              <a:buNone/>
            </a:pPr>
            <a:endParaRPr lang="en-US" sz="2000" i="1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iGEM</a:t>
            </a:r>
            <a:r>
              <a:rPr lang="en-US" sz="2000" dirty="0">
                <a:cs typeface="Calibri"/>
              </a:rPr>
              <a:t> on </a:t>
            </a:r>
            <a:r>
              <a:rPr lang="en-US" sz="2000" dirty="0" err="1">
                <a:cs typeface="Calibri"/>
              </a:rPr>
              <a:t>kansainvälinen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synteettisen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biologian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kilpailu</a:t>
            </a:r>
            <a:r>
              <a:rPr lang="en-US" sz="2000" dirty="0"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Kilpailussa</a:t>
            </a:r>
            <a:r>
              <a:rPr lang="en-US" sz="2000" dirty="0">
                <a:cs typeface="Calibri"/>
              </a:rPr>
              <a:t> on </a:t>
            </a:r>
            <a:r>
              <a:rPr lang="en-US" sz="2000" dirty="0" err="1">
                <a:cs typeface="Calibri"/>
              </a:rPr>
              <a:t>tarkoituksena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ratkaista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jokin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paikallinen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ongelma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synteettisen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biologian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keinoin</a:t>
            </a:r>
            <a:r>
              <a:rPr lang="en-US" sz="2000" dirty="0"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Aboa on </a:t>
            </a:r>
            <a:r>
              <a:rPr lang="en-US" sz="2000" dirty="0" err="1">
                <a:cs typeface="Calibri"/>
              </a:rPr>
              <a:t>Turun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korkeakoulujen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opiskelijoista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koostuva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joukkue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joka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kilpailee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vuosittain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iGEM-kilpailussa</a:t>
            </a:r>
            <a:r>
              <a:rPr lang="en-US" sz="20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1304</Words>
  <Application>Microsoft Office PowerPoint</Application>
  <PresentationFormat>Widescreen</PresentationFormat>
  <Paragraphs>247</Paragraphs>
  <Slides>29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Office-teema</vt:lpstr>
      <vt:lpstr>Office Theme</vt:lpstr>
      <vt:lpstr>Bioalat Turussa ja iGEM</vt:lpstr>
      <vt:lpstr>Sisältö</vt:lpstr>
      <vt:lpstr>Mitä on synteettinen biologia?</vt:lpstr>
      <vt:lpstr>Synteettinen biologia</vt:lpstr>
      <vt:lpstr>GMO</vt:lpstr>
      <vt:lpstr>Geenimuuntelu</vt:lpstr>
      <vt:lpstr>Pohdintatehtävä</vt:lpstr>
      <vt:lpstr>iGEM ja Aboa</vt:lpstr>
      <vt:lpstr>Mikä on iGEM? Entä Aboa?</vt:lpstr>
      <vt:lpstr>iGEM pitää sisällään monia aloja</vt:lpstr>
      <vt:lpstr>Opiskelumahdollisuudet</vt:lpstr>
      <vt:lpstr>Jos haluat opiskella alaa Turussa</vt:lpstr>
      <vt:lpstr>PowerPoint Presentation</vt:lpstr>
      <vt:lpstr>Biokemian opiskeleminen</vt:lpstr>
      <vt:lpstr>Biolääketieteen opiskeleminen</vt:lpstr>
      <vt:lpstr>Biotekniikan opiskeleminen</vt:lpstr>
      <vt:lpstr>PowerPoint Presentation</vt:lpstr>
      <vt:lpstr>Beyond 2030 Challenge</vt:lpstr>
      <vt:lpstr>Beyond 2030 Challenge -kilpailu</vt:lpstr>
      <vt:lpstr>Ideointitehtävä</vt:lpstr>
      <vt:lpstr>Ideointitehtävä</vt:lpstr>
      <vt:lpstr>PowerPoint Presentation</vt:lpstr>
      <vt:lpstr>Esimerkki</vt:lpstr>
      <vt:lpstr>PowerPoint Presentation</vt:lpstr>
      <vt:lpstr>Syanobakteerit ja meidän projektimme</vt:lpstr>
      <vt:lpstr>Syanobakteerit (eli "sinilevät")</vt:lpstr>
      <vt:lpstr>Tulevaisuuden kestävät bioteknologiset sovellukset </vt:lpstr>
      <vt:lpstr>The Lac Case (Aboa 2021 projekti)</vt:lpstr>
      <vt:lpstr>Ota yhteyttä ja kysy lisää!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Laura Hamdi</cp:lastModifiedBy>
  <cp:revision>107</cp:revision>
  <dcterms:created xsi:type="dcterms:W3CDTF">2021-08-14T06:34:13Z</dcterms:created>
  <dcterms:modified xsi:type="dcterms:W3CDTF">2021-10-19T09:46:36Z</dcterms:modified>
</cp:coreProperties>
</file>